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theme/themeOverride4.xml" ContentType="application/vnd.openxmlformats-officedocument.themeOverrid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53" r:id="rId3"/>
    <p:sldMasterId id="2147483687" r:id="rId4"/>
    <p:sldMasterId id="2147483701" r:id="rId5"/>
    <p:sldMasterId id="2147483708" r:id="rId6"/>
    <p:sldMasterId id="2147483711" r:id="rId7"/>
  </p:sldMasterIdLst>
  <p:notesMasterIdLst>
    <p:notesMasterId r:id="rId82"/>
  </p:notesMasterIdLst>
  <p:handoutMasterIdLst>
    <p:handoutMasterId r:id="rId83"/>
  </p:handoutMasterIdLst>
  <p:sldIdLst>
    <p:sldId id="518" r:id="rId8"/>
    <p:sldId id="525" r:id="rId9"/>
    <p:sldId id="573" r:id="rId10"/>
    <p:sldId id="521" r:id="rId11"/>
    <p:sldId id="526" r:id="rId12"/>
    <p:sldId id="515" r:id="rId13"/>
    <p:sldId id="461" r:id="rId14"/>
    <p:sldId id="278" r:id="rId15"/>
    <p:sldId id="570" r:id="rId16"/>
    <p:sldId id="451" r:id="rId17"/>
    <p:sldId id="465" r:id="rId18"/>
    <p:sldId id="466" r:id="rId19"/>
    <p:sldId id="481" r:id="rId20"/>
    <p:sldId id="576" r:id="rId21"/>
    <p:sldId id="577" r:id="rId22"/>
    <p:sldId id="578" r:id="rId23"/>
    <p:sldId id="464" r:id="rId24"/>
    <p:sldId id="467" r:id="rId25"/>
    <p:sldId id="469" r:id="rId26"/>
    <p:sldId id="393" r:id="rId27"/>
    <p:sldId id="468" r:id="rId28"/>
    <p:sldId id="470" r:id="rId29"/>
    <p:sldId id="472" r:id="rId30"/>
    <p:sldId id="473" r:id="rId31"/>
    <p:sldId id="574" r:id="rId32"/>
    <p:sldId id="509" r:id="rId33"/>
    <p:sldId id="511" r:id="rId34"/>
    <p:sldId id="510" r:id="rId35"/>
    <p:sldId id="575" r:id="rId36"/>
    <p:sldId id="513" r:id="rId37"/>
    <p:sldId id="475" r:id="rId38"/>
    <p:sldId id="514" r:id="rId39"/>
    <p:sldId id="394" r:id="rId40"/>
    <p:sldId id="480" r:id="rId41"/>
    <p:sldId id="519" r:id="rId42"/>
    <p:sldId id="527" r:id="rId43"/>
    <p:sldId id="579" r:id="rId44"/>
    <p:sldId id="419" r:id="rId45"/>
    <p:sldId id="520" r:id="rId46"/>
    <p:sldId id="522" r:id="rId47"/>
    <p:sldId id="528" r:id="rId48"/>
    <p:sldId id="529" r:id="rId49"/>
    <p:sldId id="530" r:id="rId50"/>
    <p:sldId id="531" r:id="rId51"/>
    <p:sldId id="532" r:id="rId52"/>
    <p:sldId id="569" r:id="rId53"/>
    <p:sldId id="533" r:id="rId54"/>
    <p:sldId id="534" r:id="rId55"/>
    <p:sldId id="535" r:id="rId56"/>
    <p:sldId id="536" r:id="rId57"/>
    <p:sldId id="537" r:id="rId58"/>
    <p:sldId id="538" r:id="rId59"/>
    <p:sldId id="539" r:id="rId60"/>
    <p:sldId id="546" r:id="rId61"/>
    <p:sldId id="547" r:id="rId62"/>
    <p:sldId id="548" r:id="rId63"/>
    <p:sldId id="549" r:id="rId64"/>
    <p:sldId id="557" r:id="rId65"/>
    <p:sldId id="558" r:id="rId66"/>
    <p:sldId id="559" r:id="rId67"/>
    <p:sldId id="560" r:id="rId68"/>
    <p:sldId id="561" r:id="rId69"/>
    <p:sldId id="562" r:id="rId70"/>
    <p:sldId id="563" r:id="rId71"/>
    <p:sldId id="564" r:id="rId72"/>
    <p:sldId id="565" r:id="rId73"/>
    <p:sldId id="566" r:id="rId74"/>
    <p:sldId id="567" r:id="rId75"/>
    <p:sldId id="568" r:id="rId76"/>
    <p:sldId id="401" r:id="rId77"/>
    <p:sldId id="400" r:id="rId78"/>
    <p:sldId id="402" r:id="rId79"/>
    <p:sldId id="403" r:id="rId80"/>
    <p:sldId id="404" r:id="rId81"/>
  </p:sldIdLst>
  <p:sldSz cx="9144000" cy="6858000" type="screen4x3"/>
  <p:notesSz cx="7099300" cy="10234613"/>
  <p:defaultTextStyle>
    <a:defPPr>
      <a:defRPr lang="en-GB"/>
    </a:defPPr>
    <a:lvl1pPr algn="l" rtl="0" fontAlgn="base">
      <a:spcBef>
        <a:spcPct val="0"/>
      </a:spcBef>
      <a:spcAft>
        <a:spcPct val="0"/>
      </a:spcAft>
      <a:defRPr b="1" kern="1200">
        <a:solidFill>
          <a:schemeClr val="bg2"/>
        </a:solidFill>
        <a:latin typeface="Arial" panose="020B0604020202020204" pitchFamily="34" charset="0"/>
        <a:ea typeface="+mn-ea"/>
        <a:cs typeface="+mn-cs"/>
      </a:defRPr>
    </a:lvl1pPr>
    <a:lvl2pPr marL="457200" algn="l" rtl="0" fontAlgn="base">
      <a:spcBef>
        <a:spcPct val="0"/>
      </a:spcBef>
      <a:spcAft>
        <a:spcPct val="0"/>
      </a:spcAft>
      <a:defRPr b="1" kern="1200">
        <a:solidFill>
          <a:schemeClr val="bg2"/>
        </a:solidFill>
        <a:latin typeface="Arial" panose="020B0604020202020204" pitchFamily="34" charset="0"/>
        <a:ea typeface="+mn-ea"/>
        <a:cs typeface="+mn-cs"/>
      </a:defRPr>
    </a:lvl2pPr>
    <a:lvl3pPr marL="914400" algn="l" rtl="0" fontAlgn="base">
      <a:spcBef>
        <a:spcPct val="0"/>
      </a:spcBef>
      <a:spcAft>
        <a:spcPct val="0"/>
      </a:spcAft>
      <a:defRPr b="1" kern="1200">
        <a:solidFill>
          <a:schemeClr val="bg2"/>
        </a:solidFill>
        <a:latin typeface="Arial" panose="020B0604020202020204" pitchFamily="34" charset="0"/>
        <a:ea typeface="+mn-ea"/>
        <a:cs typeface="+mn-cs"/>
      </a:defRPr>
    </a:lvl3pPr>
    <a:lvl4pPr marL="1371600" algn="l" rtl="0" fontAlgn="base">
      <a:spcBef>
        <a:spcPct val="0"/>
      </a:spcBef>
      <a:spcAft>
        <a:spcPct val="0"/>
      </a:spcAft>
      <a:defRPr b="1" kern="1200">
        <a:solidFill>
          <a:schemeClr val="bg2"/>
        </a:solidFill>
        <a:latin typeface="Arial" panose="020B0604020202020204" pitchFamily="34" charset="0"/>
        <a:ea typeface="+mn-ea"/>
        <a:cs typeface="+mn-cs"/>
      </a:defRPr>
    </a:lvl4pPr>
    <a:lvl5pPr marL="1828800" algn="l" rtl="0" fontAlgn="base">
      <a:spcBef>
        <a:spcPct val="0"/>
      </a:spcBef>
      <a:spcAft>
        <a:spcPct val="0"/>
      </a:spcAft>
      <a:defRPr b="1" kern="1200">
        <a:solidFill>
          <a:schemeClr val="bg2"/>
        </a:solidFill>
        <a:latin typeface="Arial" panose="020B0604020202020204" pitchFamily="34" charset="0"/>
        <a:ea typeface="+mn-ea"/>
        <a:cs typeface="+mn-cs"/>
      </a:defRPr>
    </a:lvl5pPr>
    <a:lvl6pPr marL="2286000" algn="l" defTabSz="914400" rtl="0" eaLnBrk="1" latinLnBrk="0" hangingPunct="1">
      <a:defRPr b="1" kern="1200">
        <a:solidFill>
          <a:schemeClr val="bg2"/>
        </a:solidFill>
        <a:latin typeface="Arial" panose="020B0604020202020204" pitchFamily="34" charset="0"/>
        <a:ea typeface="+mn-ea"/>
        <a:cs typeface="+mn-cs"/>
      </a:defRPr>
    </a:lvl6pPr>
    <a:lvl7pPr marL="2743200" algn="l" defTabSz="914400" rtl="0" eaLnBrk="1" latinLnBrk="0" hangingPunct="1">
      <a:defRPr b="1" kern="1200">
        <a:solidFill>
          <a:schemeClr val="bg2"/>
        </a:solidFill>
        <a:latin typeface="Arial" panose="020B0604020202020204" pitchFamily="34" charset="0"/>
        <a:ea typeface="+mn-ea"/>
        <a:cs typeface="+mn-cs"/>
      </a:defRPr>
    </a:lvl7pPr>
    <a:lvl8pPr marL="3200400" algn="l" defTabSz="914400" rtl="0" eaLnBrk="1" latinLnBrk="0" hangingPunct="1">
      <a:defRPr b="1" kern="1200">
        <a:solidFill>
          <a:schemeClr val="bg2"/>
        </a:solidFill>
        <a:latin typeface="Arial" panose="020B0604020202020204" pitchFamily="34" charset="0"/>
        <a:ea typeface="+mn-ea"/>
        <a:cs typeface="+mn-cs"/>
      </a:defRPr>
    </a:lvl8pPr>
    <a:lvl9pPr marL="3657600" algn="l" defTabSz="914400" rtl="0" eaLnBrk="1" latinLnBrk="0" hangingPunct="1">
      <a:defRPr b="1" kern="1200">
        <a:solidFill>
          <a:schemeClr val="bg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éphane Lagache" initials="" lastIdx="21" clrIdx="0"/>
  <p:cmAuthor id="2" name="ebbx281"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66FF"/>
    <a:srgbClr val="3366FF"/>
    <a:srgbClr val="3333FF"/>
    <a:srgbClr val="FFFF99"/>
    <a:srgbClr val="FFFF66"/>
    <a:srgbClr val="FF0000"/>
    <a:srgbClr val="D5D6D9"/>
    <a:srgbClr val="B1B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42" autoAdjust="0"/>
    <p:restoredTop sz="80612" autoAdjust="0"/>
  </p:normalViewPr>
  <p:slideViewPr>
    <p:cSldViewPr snapToGrid="0" snapToObjects="1">
      <p:cViewPr varScale="1">
        <p:scale>
          <a:sx n="114" d="100"/>
          <a:sy n="114" d="100"/>
        </p:scale>
        <p:origin x="153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snapToObjects="1">
      <p:cViewPr varScale="1">
        <p:scale>
          <a:sx n="59" d="100"/>
          <a:sy n="59" d="100"/>
        </p:scale>
        <p:origin x="-1747" y="-86"/>
      </p:cViewPr>
      <p:guideLst>
        <p:guide orient="horz" pos="3223"/>
        <p:guide pos="2236"/>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notesMaster" Target="notesMasters/notesMaster1.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b="0">
                <a:solidFill>
                  <a:schemeClr val="tx1"/>
                </a:solidFill>
              </a:defRPr>
            </a:lvl1pPr>
          </a:lstStyle>
          <a:p>
            <a:endParaRPr lang="en-GB" altLang="es-ES"/>
          </a:p>
        </p:txBody>
      </p:sp>
      <p:sp>
        <p:nvSpPr>
          <p:cNvPr id="10243"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b="0">
                <a:solidFill>
                  <a:schemeClr val="tx1"/>
                </a:solidFill>
              </a:defRPr>
            </a:lvl1pPr>
          </a:lstStyle>
          <a:p>
            <a:endParaRPr lang="en-GB" altLang="es-ES"/>
          </a:p>
        </p:txBody>
      </p:sp>
      <p:sp>
        <p:nvSpPr>
          <p:cNvPr id="10244"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b="0">
                <a:solidFill>
                  <a:schemeClr val="tx1"/>
                </a:solidFill>
              </a:defRPr>
            </a:lvl1pPr>
          </a:lstStyle>
          <a:p>
            <a:endParaRPr lang="en-GB" altLang="es-ES"/>
          </a:p>
        </p:txBody>
      </p:sp>
      <p:sp>
        <p:nvSpPr>
          <p:cNvPr id="10245"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b="0">
                <a:solidFill>
                  <a:schemeClr val="tx1"/>
                </a:solidFill>
              </a:defRPr>
            </a:lvl1pPr>
          </a:lstStyle>
          <a:p>
            <a:fld id="{AEE74196-0FA4-40F1-BF46-96DAE7D14FFB}" type="slidenum">
              <a:rPr lang="en-GB" altLang="es-ES"/>
              <a:pPr/>
              <a:t>‹Nº›</a:t>
            </a:fld>
            <a:endParaRPr lang="en-GB" alt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b="0">
                <a:solidFill>
                  <a:schemeClr val="tx1"/>
                </a:solidFill>
              </a:defRPr>
            </a:lvl1pPr>
          </a:lstStyle>
          <a:p>
            <a:endParaRPr lang="en-GB" altLang="es-ES"/>
          </a:p>
        </p:txBody>
      </p:sp>
      <p:sp>
        <p:nvSpPr>
          <p:cNvPr id="11267" name="Rectangle 3"/>
          <p:cNvSpPr>
            <a:spLocks noGrp="1" noChangeArrowheads="1"/>
          </p:cNvSpPr>
          <p:nvPr>
            <p:ph type="dt"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b="0">
                <a:solidFill>
                  <a:schemeClr val="tx1"/>
                </a:solidFill>
              </a:defRPr>
            </a:lvl1pPr>
          </a:lstStyle>
          <a:p>
            <a:endParaRPr lang="en-GB" altLang="es-ES"/>
          </a:p>
        </p:txBody>
      </p:sp>
      <p:sp>
        <p:nvSpPr>
          <p:cNvPr id="11268"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709613" y="4860925"/>
            <a:ext cx="5680075"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en-GB" altLang="es-ES"/>
              <a:t>Cliquez pour modifier les styles du texte du masque</a:t>
            </a:r>
          </a:p>
          <a:p>
            <a:pPr lvl="1"/>
            <a:r>
              <a:rPr lang="en-GB" altLang="es-ES"/>
              <a:t>Deuxième niveau</a:t>
            </a:r>
          </a:p>
          <a:p>
            <a:pPr lvl="2"/>
            <a:r>
              <a:rPr lang="en-GB" altLang="es-ES"/>
              <a:t>Troisième niveau</a:t>
            </a:r>
          </a:p>
          <a:p>
            <a:pPr lvl="3"/>
            <a:r>
              <a:rPr lang="en-GB" altLang="es-ES"/>
              <a:t>Quatrième niveau</a:t>
            </a:r>
          </a:p>
          <a:p>
            <a:pPr lvl="4"/>
            <a:r>
              <a:rPr lang="en-GB" altLang="es-ES"/>
              <a:t>Cinquième niveau</a:t>
            </a:r>
          </a:p>
        </p:txBody>
      </p:sp>
      <p:sp>
        <p:nvSpPr>
          <p:cNvPr id="11270" name="Rectangle 6"/>
          <p:cNvSpPr>
            <a:spLocks noGrp="1" noChangeArrowheads="1"/>
          </p:cNvSpPr>
          <p:nvPr>
            <p:ph type="ftr" sz="quarter" idx="4"/>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b="0">
                <a:solidFill>
                  <a:schemeClr val="tx1"/>
                </a:solidFill>
              </a:defRPr>
            </a:lvl1pPr>
          </a:lstStyle>
          <a:p>
            <a:endParaRPr lang="en-GB" altLang="es-ES"/>
          </a:p>
        </p:txBody>
      </p:sp>
      <p:sp>
        <p:nvSpPr>
          <p:cNvPr id="11271" name="Rectangle 7"/>
          <p:cNvSpPr>
            <a:spLocks noGrp="1" noChangeArrowheads="1"/>
          </p:cNvSpPr>
          <p:nvPr>
            <p:ph type="sldNum" sz="quarter" idx="5"/>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b="0">
                <a:solidFill>
                  <a:schemeClr val="tx1"/>
                </a:solidFill>
              </a:defRPr>
            </a:lvl1pPr>
          </a:lstStyle>
          <a:p>
            <a:fld id="{E5204A6F-7A4D-41B6-B554-73E0A0957921}" type="slidenum">
              <a:rPr lang="en-GB" altLang="es-ES"/>
              <a:pPr/>
              <a:t>‹Nº›</a:t>
            </a:fld>
            <a:endParaRPr lang="en-GB" alt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992188" y="768350"/>
            <a:ext cx="5114925" cy="3836988"/>
          </a:xfrm>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a:latin typeface="Arial" panose="020B0604020202020204" pitchFamily="34" charset="0"/>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b="1">
                <a:solidFill>
                  <a:schemeClr val="bg2"/>
                </a:solidFill>
                <a:latin typeface="Arial" panose="020B0604020202020204" pitchFamily="34" charset="0"/>
              </a:defRPr>
            </a:lvl1pPr>
            <a:lvl2pPr marL="742950" indent="-285750" defTabSz="457200">
              <a:defRPr b="1">
                <a:solidFill>
                  <a:schemeClr val="bg2"/>
                </a:solidFill>
                <a:latin typeface="Arial" panose="020B0604020202020204" pitchFamily="34" charset="0"/>
              </a:defRPr>
            </a:lvl2pPr>
            <a:lvl3pPr marL="1143000" indent="-228600" defTabSz="457200">
              <a:defRPr b="1">
                <a:solidFill>
                  <a:schemeClr val="bg2"/>
                </a:solidFill>
                <a:latin typeface="Arial" panose="020B0604020202020204" pitchFamily="34" charset="0"/>
              </a:defRPr>
            </a:lvl3pPr>
            <a:lvl4pPr marL="1600200" indent="-228600" defTabSz="457200">
              <a:defRPr b="1">
                <a:solidFill>
                  <a:schemeClr val="bg2"/>
                </a:solidFill>
                <a:latin typeface="Arial" panose="020B0604020202020204" pitchFamily="34" charset="0"/>
              </a:defRPr>
            </a:lvl4pPr>
            <a:lvl5pPr marL="2057400" indent="-228600" defTabSz="457200">
              <a:defRPr b="1">
                <a:solidFill>
                  <a:schemeClr val="bg2"/>
                </a:solidFill>
                <a:latin typeface="Arial" panose="020B0604020202020204" pitchFamily="34" charset="0"/>
              </a:defRPr>
            </a:lvl5pPr>
            <a:lvl6pPr marL="2514600" indent="-228600" defTabSz="457200" eaLnBrk="0" fontAlgn="base" hangingPunct="0">
              <a:spcBef>
                <a:spcPct val="0"/>
              </a:spcBef>
              <a:spcAft>
                <a:spcPct val="0"/>
              </a:spcAft>
              <a:defRPr b="1">
                <a:solidFill>
                  <a:schemeClr val="bg2"/>
                </a:solidFill>
                <a:latin typeface="Arial" panose="020B0604020202020204" pitchFamily="34" charset="0"/>
              </a:defRPr>
            </a:lvl6pPr>
            <a:lvl7pPr marL="2971800" indent="-228600" defTabSz="457200" eaLnBrk="0" fontAlgn="base" hangingPunct="0">
              <a:spcBef>
                <a:spcPct val="0"/>
              </a:spcBef>
              <a:spcAft>
                <a:spcPct val="0"/>
              </a:spcAft>
              <a:defRPr b="1">
                <a:solidFill>
                  <a:schemeClr val="bg2"/>
                </a:solidFill>
                <a:latin typeface="Arial" panose="020B0604020202020204" pitchFamily="34" charset="0"/>
              </a:defRPr>
            </a:lvl7pPr>
            <a:lvl8pPr marL="3429000" indent="-228600" defTabSz="457200" eaLnBrk="0" fontAlgn="base" hangingPunct="0">
              <a:spcBef>
                <a:spcPct val="0"/>
              </a:spcBef>
              <a:spcAft>
                <a:spcPct val="0"/>
              </a:spcAft>
              <a:defRPr b="1">
                <a:solidFill>
                  <a:schemeClr val="bg2"/>
                </a:solidFill>
                <a:latin typeface="Arial" panose="020B0604020202020204" pitchFamily="34" charset="0"/>
              </a:defRPr>
            </a:lvl8pPr>
            <a:lvl9pPr marL="3886200" indent="-228600" defTabSz="457200" eaLnBrk="0" fontAlgn="base" hangingPunct="0">
              <a:spcBef>
                <a:spcPct val="0"/>
              </a:spcBef>
              <a:spcAft>
                <a:spcPct val="0"/>
              </a:spcAft>
              <a:defRPr b="1">
                <a:solidFill>
                  <a:schemeClr val="bg2"/>
                </a:solidFill>
                <a:latin typeface="Arial" panose="020B0604020202020204" pitchFamily="34" charset="0"/>
              </a:defRPr>
            </a:lvl9pPr>
          </a:lstStyle>
          <a:p>
            <a:pPr marL="0" marR="0" lvl="0" indent="0" defTabSz="457200" eaLnBrk="1" fontAlgn="auto" latinLnBrk="0" hangingPunct="1">
              <a:lnSpc>
                <a:spcPct val="100000"/>
              </a:lnSpc>
              <a:spcBef>
                <a:spcPts val="0"/>
              </a:spcBef>
              <a:spcAft>
                <a:spcPts val="0"/>
              </a:spcAft>
              <a:buClrTx/>
              <a:buSzTx/>
              <a:buFontTx/>
              <a:buNone/>
              <a:tabLst/>
              <a:defRPr/>
            </a:pPr>
            <a:fld id="{D6D2C998-9E22-4B46-9935-C2D1ED48BDFA}" type="slidenum">
              <a:rPr kumimoji="0" lang="en-US" altLang="es-ES" sz="1800" b="0" i="0" u="none" strike="noStrike" kern="0" cap="none" spc="0" normalizeH="0" baseline="0" noProof="0" smtClean="0">
                <a:ln>
                  <a:noFill/>
                </a:ln>
                <a:solidFill>
                  <a:srgbClr val="000000"/>
                </a:solidFill>
                <a:effectLst/>
                <a:uLnTx/>
                <a:uFillTx/>
                <a:latin typeface="Calibri" panose="020F0502020204030204" pitchFamily="34" charset="0"/>
              </a:rPr>
              <a:pPr marL="0" marR="0" lvl="0" indent="0" defTabSz="457200" eaLnBrk="1" fontAlgn="auto" latinLnBrk="0" hangingPunct="1">
                <a:lnSpc>
                  <a:spcPct val="100000"/>
                </a:lnSpc>
                <a:spcBef>
                  <a:spcPts val="0"/>
                </a:spcBef>
                <a:spcAft>
                  <a:spcPts val="0"/>
                </a:spcAft>
                <a:buClrTx/>
                <a:buSzTx/>
                <a:buFontTx/>
                <a:buNone/>
                <a:tabLst/>
                <a:defRPr/>
              </a:pPr>
              <a:t>1</a:t>
            </a:fld>
            <a:endParaRPr kumimoji="0" lang="en-US" altLang="es-ES" sz="1800" b="0" i="0" u="none" strike="noStrike" kern="0" cap="none" spc="0" normalizeH="0" baseline="0" noProof="0">
              <a:ln>
                <a:noFill/>
              </a:ln>
              <a:solidFill>
                <a:srgbClr val="000000"/>
              </a:solidFill>
              <a:effectLst/>
              <a:uLnTx/>
              <a:uFillTx/>
              <a:latin typeface="Calibri" panose="020F0502020204030204" pitchFamily="34" charset="0"/>
            </a:endParaRPr>
          </a:p>
        </p:txBody>
      </p:sp>
    </p:spTree>
    <p:extLst>
      <p:ext uri="{BB962C8B-B14F-4D97-AF65-F5344CB8AC3E}">
        <p14:creationId xmlns:p14="http://schemas.microsoft.com/office/powerpoint/2010/main" val="401921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38</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39</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4284672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40</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3169923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41</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2081824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42</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467944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43</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3904263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44</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2534041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46</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4268187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endParaRPr lang="en-US">
              <a:latin typeface="Arial" pitchFamily="34" charset="0"/>
            </a:endParaRPr>
          </a:p>
        </p:txBody>
      </p:sp>
      <p:sp>
        <p:nvSpPr>
          <p:cNvPr id="111620" name="Slide Number Placeholder 3"/>
          <p:cNvSpPr>
            <a:spLocks noGrp="1"/>
          </p:cNvSpPr>
          <p:nvPr>
            <p:ph type="sldNum" sz="quarter" idx="5"/>
          </p:nvPr>
        </p:nvSpPr>
        <p:spPr>
          <a:noFill/>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CA6191C-0A76-427E-9804-83CD9BD7C986}" type="slidenum">
              <a:rPr kumimoji="0" lang="en-GB" sz="1800" b="0" i="0" u="none" strike="noStrike" kern="0" cap="none" spc="0" normalizeH="0" baseline="0" noProof="0" smtClean="0">
                <a:ln>
                  <a:noFill/>
                </a:ln>
                <a:solidFill>
                  <a:sysClr val="windowText" lastClr="000000"/>
                </a:solidFill>
                <a:effectLst/>
                <a:uLnTx/>
                <a:uFillTx/>
                <a:latin typeface="Arial" pitchFamily="34" charset="0"/>
              </a:rPr>
              <a:pPr marL="0" marR="0" lvl="0" indent="0" defTabSz="914400" eaLnBrk="1" fontAlgn="auto" latinLnBrk="0" hangingPunct="1">
                <a:lnSpc>
                  <a:spcPct val="100000"/>
                </a:lnSpc>
                <a:spcBef>
                  <a:spcPts val="0"/>
                </a:spcBef>
                <a:spcAft>
                  <a:spcPts val="0"/>
                </a:spcAft>
                <a:buClrTx/>
                <a:buSzTx/>
                <a:buFontTx/>
                <a:buNone/>
                <a:tabLst/>
                <a:defRPr/>
              </a:pPr>
              <a:t>51</a:t>
            </a:fld>
            <a:endParaRPr kumimoji="0" lang="en-GB" sz="1800" b="0" i="0" u="none" strike="noStrike" kern="0" cap="none" spc="0" normalizeH="0" baseline="0" noProof="0">
              <a:ln>
                <a:noFill/>
              </a:ln>
              <a:solidFill>
                <a:sysClr val="windowText" lastClr="000000"/>
              </a:solidFill>
              <a:effectLst/>
              <a:uLnTx/>
              <a:uFillTx/>
              <a:latin typeface="Arial" pitchFamily="34" charset="0"/>
            </a:endParaRPr>
          </a:p>
        </p:txBody>
      </p:sp>
    </p:spTree>
    <p:extLst>
      <p:ext uri="{BB962C8B-B14F-4D97-AF65-F5344CB8AC3E}">
        <p14:creationId xmlns:p14="http://schemas.microsoft.com/office/powerpoint/2010/main" val="3320530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endParaRPr lang="en-US">
              <a:latin typeface="Arial" pitchFamily="34" charset="0"/>
            </a:endParaRPr>
          </a:p>
        </p:txBody>
      </p:sp>
      <p:sp>
        <p:nvSpPr>
          <p:cNvPr id="111620" name="Slide Number Placeholder 3"/>
          <p:cNvSpPr>
            <a:spLocks noGrp="1"/>
          </p:cNvSpPr>
          <p:nvPr>
            <p:ph type="sldNum" sz="quarter" idx="5"/>
          </p:nvPr>
        </p:nvSpPr>
        <p:spPr>
          <a:noFill/>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CA6191C-0A76-427E-9804-83CD9BD7C986}" type="slidenum">
              <a:rPr kumimoji="0" lang="en-GB" sz="1800" b="0" i="0" u="none" strike="noStrike" kern="0" cap="none" spc="0" normalizeH="0" baseline="0" noProof="0" smtClean="0">
                <a:ln>
                  <a:noFill/>
                </a:ln>
                <a:solidFill>
                  <a:sysClr val="windowText" lastClr="000000"/>
                </a:solidFill>
                <a:effectLst/>
                <a:uLnTx/>
                <a:uFillTx/>
                <a:latin typeface="Arial" pitchFamily="34" charset="0"/>
              </a:rPr>
              <a:pPr marL="0" marR="0" lvl="0" indent="0" defTabSz="914400" eaLnBrk="1" fontAlgn="auto" latinLnBrk="0" hangingPunct="1">
                <a:lnSpc>
                  <a:spcPct val="100000"/>
                </a:lnSpc>
                <a:spcBef>
                  <a:spcPts val="0"/>
                </a:spcBef>
                <a:spcAft>
                  <a:spcPts val="0"/>
                </a:spcAft>
                <a:buClrTx/>
                <a:buSzTx/>
                <a:buFontTx/>
                <a:buNone/>
                <a:tabLst/>
                <a:defRPr/>
              </a:pPr>
              <a:t>52</a:t>
            </a:fld>
            <a:endParaRPr kumimoji="0" lang="en-GB" sz="1800" b="0" i="0" u="none" strike="noStrike" kern="0" cap="none" spc="0" normalizeH="0" baseline="0" noProof="0">
              <a:ln>
                <a:noFill/>
              </a:ln>
              <a:solidFill>
                <a:sysClr val="windowText" lastClr="000000"/>
              </a:solidFill>
              <a:effectLst/>
              <a:uLnTx/>
              <a:uFillTx/>
              <a:latin typeface="Arial" pitchFamily="34" charset="0"/>
            </a:endParaRPr>
          </a:p>
        </p:txBody>
      </p:sp>
    </p:spTree>
    <p:extLst>
      <p:ext uri="{BB962C8B-B14F-4D97-AF65-F5344CB8AC3E}">
        <p14:creationId xmlns:p14="http://schemas.microsoft.com/office/powerpoint/2010/main" val="2122241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39BC79-6F27-4363-9D53-B3C00A2F7FD7}" type="slidenum">
              <a:rPr lang="en-GB" altLang="es-ES"/>
              <a:pPr/>
              <a:t>8</a:t>
            </a:fld>
            <a:endParaRPr lang="en-GB" altLang="es-ES"/>
          </a:p>
        </p:txBody>
      </p:sp>
      <p:sp>
        <p:nvSpPr>
          <p:cNvPr id="192514" name="Rectangle 2"/>
          <p:cNvSpPr>
            <a:spLocks noGrp="1" noRot="1" noChangeAspect="1" noChangeArrowheads="1" noTextEdit="1"/>
          </p:cNvSpPr>
          <p:nvPr>
            <p:ph type="sldImg"/>
          </p:nvPr>
        </p:nvSpPr>
        <p:spPr>
          <a:xfrm>
            <a:off x="992188" y="768350"/>
            <a:ext cx="5114925" cy="3836988"/>
          </a:xfrm>
          <a:ln/>
        </p:spPr>
      </p:sp>
      <p:sp>
        <p:nvSpPr>
          <p:cNvPr id="192515" name="Rectangle 3"/>
          <p:cNvSpPr>
            <a:spLocks noGrp="1" noChangeArrowheads="1"/>
          </p:cNvSpPr>
          <p:nvPr>
            <p:ph type="body" idx="1"/>
          </p:nvPr>
        </p:nvSpPr>
        <p:spPr/>
        <p:txBody>
          <a:bodyPr/>
          <a:lstStyle/>
          <a:p>
            <a:endParaRPr lang="fr-FR" alt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150968-3934-4BCD-9716-C1EA2C349352}" type="slidenum">
              <a:rPr lang="en-GB" altLang="es-ES"/>
              <a:pPr/>
              <a:t>70</a:t>
            </a:fld>
            <a:endParaRPr lang="en-GB" altLang="es-ES"/>
          </a:p>
        </p:txBody>
      </p:sp>
      <p:sp>
        <p:nvSpPr>
          <p:cNvPr id="304130" name="Rectangle 2"/>
          <p:cNvSpPr>
            <a:spLocks noGrp="1" noRot="1" noChangeAspect="1" noChangeArrowheads="1" noTextEdit="1"/>
          </p:cNvSpPr>
          <p:nvPr>
            <p:ph type="sldImg"/>
          </p:nvPr>
        </p:nvSpPr>
        <p:spPr>
          <a:xfrm>
            <a:off x="992188" y="768350"/>
            <a:ext cx="5114925" cy="3836988"/>
          </a:xfrm>
          <a:ln/>
        </p:spPr>
      </p:sp>
      <p:sp>
        <p:nvSpPr>
          <p:cNvPr id="304131" name="Rectangle 3"/>
          <p:cNvSpPr>
            <a:spLocks noGrp="1" noChangeArrowheads="1"/>
          </p:cNvSpPr>
          <p:nvPr>
            <p:ph type="body" idx="1"/>
          </p:nvPr>
        </p:nvSpPr>
        <p:spPr/>
        <p:txBody>
          <a:bodyPr/>
          <a:lstStyle/>
          <a:p>
            <a:endParaRPr lang="fr-FR" alt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BF6CB5-E870-4D27-B973-EBBA5E4144D3}" type="slidenum">
              <a:rPr lang="en-GB" altLang="es-ES"/>
              <a:pPr/>
              <a:t>71</a:t>
            </a:fld>
            <a:endParaRPr lang="en-GB" altLang="es-ES"/>
          </a:p>
        </p:txBody>
      </p:sp>
      <p:sp>
        <p:nvSpPr>
          <p:cNvPr id="302082" name="Rectangle 2"/>
          <p:cNvSpPr>
            <a:spLocks noGrp="1" noRot="1" noChangeAspect="1" noChangeArrowheads="1" noTextEdit="1"/>
          </p:cNvSpPr>
          <p:nvPr>
            <p:ph type="sldImg"/>
          </p:nvPr>
        </p:nvSpPr>
        <p:spPr>
          <a:xfrm>
            <a:off x="992188" y="768350"/>
            <a:ext cx="5114925" cy="3836988"/>
          </a:xfrm>
          <a:ln/>
        </p:spPr>
      </p:sp>
      <p:sp>
        <p:nvSpPr>
          <p:cNvPr id="302083" name="Rectangle 3"/>
          <p:cNvSpPr>
            <a:spLocks noGrp="1" noChangeArrowheads="1"/>
          </p:cNvSpPr>
          <p:nvPr>
            <p:ph type="body" idx="1"/>
          </p:nvPr>
        </p:nvSpPr>
        <p:spPr/>
        <p:txBody>
          <a:bodyPr/>
          <a:lstStyle/>
          <a:p>
            <a:endParaRPr lang="fr-FR" alt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0F2245-E9E0-43B8-81E5-5F4F3ADCDC69}" type="slidenum">
              <a:rPr lang="en-GB" altLang="es-ES"/>
              <a:pPr/>
              <a:t>72</a:t>
            </a:fld>
            <a:endParaRPr lang="en-GB" altLang="es-ES"/>
          </a:p>
        </p:txBody>
      </p:sp>
      <p:sp>
        <p:nvSpPr>
          <p:cNvPr id="306178" name="Rectangle 2"/>
          <p:cNvSpPr>
            <a:spLocks noGrp="1" noRot="1" noChangeAspect="1" noChangeArrowheads="1" noTextEdit="1"/>
          </p:cNvSpPr>
          <p:nvPr>
            <p:ph type="sldImg"/>
          </p:nvPr>
        </p:nvSpPr>
        <p:spPr>
          <a:xfrm>
            <a:off x="992188" y="768350"/>
            <a:ext cx="5114925" cy="3836988"/>
          </a:xfrm>
          <a:ln/>
        </p:spPr>
      </p:sp>
      <p:sp>
        <p:nvSpPr>
          <p:cNvPr id="306179" name="Rectangle 3"/>
          <p:cNvSpPr>
            <a:spLocks noGrp="1" noChangeArrowheads="1"/>
          </p:cNvSpPr>
          <p:nvPr>
            <p:ph type="body" idx="1"/>
          </p:nvPr>
        </p:nvSpPr>
        <p:spPr/>
        <p:txBody>
          <a:bodyPr/>
          <a:lstStyle/>
          <a:p>
            <a:r>
              <a:rPr lang="en-GB" altLang="es-ES" b="1"/>
              <a:t>Combined mode makes it possible to clear faults due to use of positive mode only.</a:t>
            </a:r>
          </a:p>
          <a:p>
            <a:r>
              <a:rPr lang="en-GB" altLang="es-ES"/>
              <a:t>Negative mode is only acceptable if it is combined with a sensor in positive mode;</a:t>
            </a:r>
          </a:p>
          <a:p>
            <a:r>
              <a:rPr lang="en-GB" altLang="es-ES"/>
              <a:t>combination of the two modes by means of a positive mode sensor used in conjunction</a:t>
            </a:r>
          </a:p>
          <a:p>
            <a:r>
              <a:rPr lang="en-GB" altLang="es-ES"/>
              <a:t>with a negative mode sensor avoids the risk of common mode failures (same failure on both sensors)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1858E7-7EBE-41AE-8531-45B31DD205F0}" type="slidenum">
              <a:rPr lang="en-GB" altLang="es-ES"/>
              <a:pPr/>
              <a:t>73</a:t>
            </a:fld>
            <a:endParaRPr lang="en-GB" altLang="es-ES"/>
          </a:p>
        </p:txBody>
      </p:sp>
      <p:sp>
        <p:nvSpPr>
          <p:cNvPr id="308226" name="Rectangle 2"/>
          <p:cNvSpPr>
            <a:spLocks noGrp="1" noRot="1" noChangeAspect="1" noChangeArrowheads="1" noTextEdit="1"/>
          </p:cNvSpPr>
          <p:nvPr>
            <p:ph type="sldImg"/>
          </p:nvPr>
        </p:nvSpPr>
        <p:spPr>
          <a:xfrm>
            <a:off x="992188" y="768350"/>
            <a:ext cx="5114925" cy="3836988"/>
          </a:xfrm>
          <a:ln/>
        </p:spPr>
      </p:sp>
      <p:sp>
        <p:nvSpPr>
          <p:cNvPr id="308227" name="Rectangle 3"/>
          <p:cNvSpPr>
            <a:spLocks noGrp="1" noChangeArrowheads="1"/>
          </p:cNvSpPr>
          <p:nvPr>
            <p:ph type="body" idx="1"/>
          </p:nvPr>
        </p:nvSpPr>
        <p:spPr/>
        <p:txBody>
          <a:bodyPr/>
          <a:lstStyle/>
          <a:p>
            <a:endParaRPr lang="fr-FR" alt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7A17DB-B656-4B7F-A594-890A5153C993}" type="slidenum">
              <a:rPr lang="en-GB" altLang="es-ES"/>
              <a:pPr/>
              <a:t>74</a:t>
            </a:fld>
            <a:endParaRPr lang="en-GB" altLang="es-ES"/>
          </a:p>
        </p:txBody>
      </p:sp>
      <p:sp>
        <p:nvSpPr>
          <p:cNvPr id="310274" name="Rectangle 2"/>
          <p:cNvSpPr>
            <a:spLocks noGrp="1" noRot="1" noChangeAspect="1" noChangeArrowheads="1" noTextEdit="1"/>
          </p:cNvSpPr>
          <p:nvPr>
            <p:ph type="sldImg"/>
          </p:nvPr>
        </p:nvSpPr>
        <p:spPr>
          <a:xfrm>
            <a:off x="992188" y="768350"/>
            <a:ext cx="5114925" cy="3836988"/>
          </a:xfrm>
          <a:ln/>
        </p:spPr>
      </p:sp>
      <p:sp>
        <p:nvSpPr>
          <p:cNvPr id="310275" name="Rectangle 3"/>
          <p:cNvSpPr>
            <a:spLocks noGrp="1" noChangeArrowheads="1"/>
          </p:cNvSpPr>
          <p:nvPr>
            <p:ph type="body" idx="1"/>
          </p:nvPr>
        </p:nvSpPr>
        <p:spPr/>
        <p:txBody>
          <a:bodyPr/>
          <a:lstStyle/>
          <a:p>
            <a:endParaRPr lang="fr-FR" alt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39BC79-6F27-4363-9D53-B3C00A2F7FD7}" type="slidenum">
              <a:rPr lang="en-GB" altLang="es-ES"/>
              <a:pPr/>
              <a:t>9</a:t>
            </a:fld>
            <a:endParaRPr lang="en-GB" altLang="es-ES"/>
          </a:p>
        </p:txBody>
      </p:sp>
      <p:sp>
        <p:nvSpPr>
          <p:cNvPr id="192514" name="Rectangle 2"/>
          <p:cNvSpPr>
            <a:spLocks noGrp="1" noRot="1" noChangeAspect="1" noChangeArrowheads="1" noTextEdit="1"/>
          </p:cNvSpPr>
          <p:nvPr>
            <p:ph type="sldImg"/>
          </p:nvPr>
        </p:nvSpPr>
        <p:spPr>
          <a:xfrm>
            <a:off x="992188" y="768350"/>
            <a:ext cx="5114925" cy="3836988"/>
          </a:xfrm>
          <a:ln/>
        </p:spPr>
      </p:sp>
      <p:sp>
        <p:nvSpPr>
          <p:cNvPr id="192515"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1518965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DDEF1895-891D-4DC4-B223-8D1E578ED11D}"/>
              </a:ext>
            </a:extLst>
          </p:cNvPr>
          <p:cNvSpPr>
            <a:spLocks noGrp="1" noChangeArrowheads="1"/>
          </p:cNvSpPr>
          <p:nvPr>
            <p:ph type="sldNum" sz="quarter" idx="5"/>
          </p:nvPr>
        </p:nvSpPr>
        <p:spPr>
          <a:noFill/>
        </p:spPr>
        <p:txBody>
          <a:bodyPr/>
          <a:lstStyle>
            <a:lvl1pPr defTabSz="990600">
              <a:defRPr b="1">
                <a:solidFill>
                  <a:schemeClr val="bg2"/>
                </a:solidFill>
                <a:latin typeface="Arial" panose="020B0604020202020204" pitchFamily="34" charset="0"/>
              </a:defRPr>
            </a:lvl1pPr>
            <a:lvl2pPr marL="742950" indent="-285750" defTabSz="990600">
              <a:defRPr b="1">
                <a:solidFill>
                  <a:schemeClr val="bg2"/>
                </a:solidFill>
                <a:latin typeface="Arial" panose="020B0604020202020204" pitchFamily="34" charset="0"/>
              </a:defRPr>
            </a:lvl2pPr>
            <a:lvl3pPr marL="1143000" indent="-228600" defTabSz="990600">
              <a:defRPr b="1">
                <a:solidFill>
                  <a:schemeClr val="bg2"/>
                </a:solidFill>
                <a:latin typeface="Arial" panose="020B0604020202020204" pitchFamily="34" charset="0"/>
              </a:defRPr>
            </a:lvl3pPr>
            <a:lvl4pPr marL="1600200" indent="-228600" defTabSz="990600">
              <a:defRPr b="1">
                <a:solidFill>
                  <a:schemeClr val="bg2"/>
                </a:solidFill>
                <a:latin typeface="Arial" panose="020B0604020202020204" pitchFamily="34" charset="0"/>
              </a:defRPr>
            </a:lvl4pPr>
            <a:lvl5pPr marL="2057400" indent="-228600" defTabSz="990600">
              <a:defRPr b="1">
                <a:solidFill>
                  <a:schemeClr val="bg2"/>
                </a:solidFill>
                <a:latin typeface="Arial" panose="020B0604020202020204" pitchFamily="34" charset="0"/>
              </a:defRPr>
            </a:lvl5pPr>
            <a:lvl6pPr marL="2514600" indent="-228600" defTabSz="990600" eaLnBrk="0" fontAlgn="base" hangingPunct="0">
              <a:spcBef>
                <a:spcPct val="0"/>
              </a:spcBef>
              <a:spcAft>
                <a:spcPct val="0"/>
              </a:spcAft>
              <a:defRPr b="1">
                <a:solidFill>
                  <a:schemeClr val="bg2"/>
                </a:solidFill>
                <a:latin typeface="Arial" panose="020B0604020202020204" pitchFamily="34" charset="0"/>
              </a:defRPr>
            </a:lvl6pPr>
            <a:lvl7pPr marL="2971800" indent="-228600" defTabSz="990600" eaLnBrk="0" fontAlgn="base" hangingPunct="0">
              <a:spcBef>
                <a:spcPct val="0"/>
              </a:spcBef>
              <a:spcAft>
                <a:spcPct val="0"/>
              </a:spcAft>
              <a:defRPr b="1">
                <a:solidFill>
                  <a:schemeClr val="bg2"/>
                </a:solidFill>
                <a:latin typeface="Arial" panose="020B0604020202020204" pitchFamily="34" charset="0"/>
              </a:defRPr>
            </a:lvl7pPr>
            <a:lvl8pPr marL="3429000" indent="-228600" defTabSz="990600" eaLnBrk="0" fontAlgn="base" hangingPunct="0">
              <a:spcBef>
                <a:spcPct val="0"/>
              </a:spcBef>
              <a:spcAft>
                <a:spcPct val="0"/>
              </a:spcAft>
              <a:defRPr b="1">
                <a:solidFill>
                  <a:schemeClr val="bg2"/>
                </a:solidFill>
                <a:latin typeface="Arial" panose="020B0604020202020204" pitchFamily="34" charset="0"/>
              </a:defRPr>
            </a:lvl8pPr>
            <a:lvl9pPr marL="3886200" indent="-228600" defTabSz="990600" eaLnBrk="0" fontAlgn="base" hangingPunct="0">
              <a:spcBef>
                <a:spcPct val="0"/>
              </a:spcBef>
              <a:spcAft>
                <a:spcPct val="0"/>
              </a:spcAft>
              <a:defRPr b="1">
                <a:solidFill>
                  <a:schemeClr val="bg2"/>
                </a:solidFill>
                <a:latin typeface="Arial" panose="020B0604020202020204" pitchFamily="34" charset="0"/>
              </a:defRPr>
            </a:lvl9pPr>
          </a:lstStyle>
          <a:p>
            <a:fld id="{A45EA960-F8C2-44E3-8855-521A4F21D130}" type="slidenum">
              <a:rPr lang="en-GB" altLang="es-ES" b="0">
                <a:solidFill>
                  <a:schemeClr val="tx1"/>
                </a:solidFill>
              </a:rPr>
              <a:pPr/>
              <a:t>14</a:t>
            </a:fld>
            <a:endParaRPr lang="en-GB" altLang="es-ES" b="0">
              <a:solidFill>
                <a:schemeClr val="tx1"/>
              </a:solidFill>
            </a:endParaRPr>
          </a:p>
        </p:txBody>
      </p:sp>
      <p:sp>
        <p:nvSpPr>
          <p:cNvPr id="75779" name="Rectangle 2">
            <a:extLst>
              <a:ext uri="{FF2B5EF4-FFF2-40B4-BE49-F238E27FC236}">
                <a16:creationId xmlns:a16="http://schemas.microsoft.com/office/drawing/2014/main" id="{C4F50B1C-2474-4677-BAB2-305C1566D912}"/>
              </a:ext>
            </a:extLst>
          </p:cNvPr>
          <p:cNvSpPr>
            <a:spLocks noGrp="1" noRot="1" noChangeAspect="1" noChangeArrowheads="1" noTextEdit="1"/>
          </p:cNvSpPr>
          <p:nvPr>
            <p:ph type="sldImg"/>
          </p:nvPr>
        </p:nvSpPr>
        <p:spPr>
          <a:xfrm>
            <a:off x="992188" y="768350"/>
            <a:ext cx="5114925" cy="3836988"/>
          </a:xfrm>
          <a:ln/>
        </p:spPr>
      </p:sp>
      <p:sp>
        <p:nvSpPr>
          <p:cNvPr id="75780" name="Rectangle 3">
            <a:extLst>
              <a:ext uri="{FF2B5EF4-FFF2-40B4-BE49-F238E27FC236}">
                <a16:creationId xmlns:a16="http://schemas.microsoft.com/office/drawing/2014/main" id="{9FC97029-2A90-4907-A9AE-A50C725DE25F}"/>
              </a:ext>
            </a:extLst>
          </p:cNvPr>
          <p:cNvSpPr>
            <a:spLocks noGrp="1" noChangeArrowheads="1"/>
          </p:cNvSpPr>
          <p:nvPr>
            <p:ph type="body" idx="1"/>
          </p:nvPr>
        </p:nvSpPr>
        <p:spPr>
          <a:noFill/>
        </p:spPr>
        <p:txBody>
          <a:bodyPr/>
          <a:lstStyle/>
          <a:p>
            <a:pPr eaLnBrk="1" hangingPunct="1"/>
            <a:endParaRPr lang="fr-FR" alt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4D02E313-B5C0-4FD5-AA05-43574BA32297}"/>
              </a:ext>
            </a:extLst>
          </p:cNvPr>
          <p:cNvSpPr>
            <a:spLocks noGrp="1" noChangeArrowheads="1"/>
          </p:cNvSpPr>
          <p:nvPr>
            <p:ph type="sldNum" sz="quarter" idx="5"/>
          </p:nvPr>
        </p:nvSpPr>
        <p:spPr>
          <a:noFill/>
        </p:spPr>
        <p:txBody>
          <a:bodyPr/>
          <a:lstStyle>
            <a:lvl1pPr defTabSz="990600">
              <a:defRPr b="1">
                <a:solidFill>
                  <a:schemeClr val="bg2"/>
                </a:solidFill>
                <a:latin typeface="Arial" panose="020B0604020202020204" pitchFamily="34" charset="0"/>
              </a:defRPr>
            </a:lvl1pPr>
            <a:lvl2pPr marL="742950" indent="-285750" defTabSz="990600">
              <a:defRPr b="1">
                <a:solidFill>
                  <a:schemeClr val="bg2"/>
                </a:solidFill>
                <a:latin typeface="Arial" panose="020B0604020202020204" pitchFamily="34" charset="0"/>
              </a:defRPr>
            </a:lvl2pPr>
            <a:lvl3pPr marL="1143000" indent="-228600" defTabSz="990600">
              <a:defRPr b="1">
                <a:solidFill>
                  <a:schemeClr val="bg2"/>
                </a:solidFill>
                <a:latin typeface="Arial" panose="020B0604020202020204" pitchFamily="34" charset="0"/>
              </a:defRPr>
            </a:lvl3pPr>
            <a:lvl4pPr marL="1600200" indent="-228600" defTabSz="990600">
              <a:defRPr b="1">
                <a:solidFill>
                  <a:schemeClr val="bg2"/>
                </a:solidFill>
                <a:latin typeface="Arial" panose="020B0604020202020204" pitchFamily="34" charset="0"/>
              </a:defRPr>
            </a:lvl4pPr>
            <a:lvl5pPr marL="2057400" indent="-228600" defTabSz="990600">
              <a:defRPr b="1">
                <a:solidFill>
                  <a:schemeClr val="bg2"/>
                </a:solidFill>
                <a:latin typeface="Arial" panose="020B0604020202020204" pitchFamily="34" charset="0"/>
              </a:defRPr>
            </a:lvl5pPr>
            <a:lvl6pPr marL="2514600" indent="-228600" defTabSz="990600" eaLnBrk="0" fontAlgn="base" hangingPunct="0">
              <a:spcBef>
                <a:spcPct val="0"/>
              </a:spcBef>
              <a:spcAft>
                <a:spcPct val="0"/>
              </a:spcAft>
              <a:defRPr b="1">
                <a:solidFill>
                  <a:schemeClr val="bg2"/>
                </a:solidFill>
                <a:latin typeface="Arial" panose="020B0604020202020204" pitchFamily="34" charset="0"/>
              </a:defRPr>
            </a:lvl6pPr>
            <a:lvl7pPr marL="2971800" indent="-228600" defTabSz="990600" eaLnBrk="0" fontAlgn="base" hangingPunct="0">
              <a:spcBef>
                <a:spcPct val="0"/>
              </a:spcBef>
              <a:spcAft>
                <a:spcPct val="0"/>
              </a:spcAft>
              <a:defRPr b="1">
                <a:solidFill>
                  <a:schemeClr val="bg2"/>
                </a:solidFill>
                <a:latin typeface="Arial" panose="020B0604020202020204" pitchFamily="34" charset="0"/>
              </a:defRPr>
            </a:lvl7pPr>
            <a:lvl8pPr marL="3429000" indent="-228600" defTabSz="990600" eaLnBrk="0" fontAlgn="base" hangingPunct="0">
              <a:spcBef>
                <a:spcPct val="0"/>
              </a:spcBef>
              <a:spcAft>
                <a:spcPct val="0"/>
              </a:spcAft>
              <a:defRPr b="1">
                <a:solidFill>
                  <a:schemeClr val="bg2"/>
                </a:solidFill>
                <a:latin typeface="Arial" panose="020B0604020202020204" pitchFamily="34" charset="0"/>
              </a:defRPr>
            </a:lvl8pPr>
            <a:lvl9pPr marL="3886200" indent="-228600" defTabSz="990600" eaLnBrk="0" fontAlgn="base" hangingPunct="0">
              <a:spcBef>
                <a:spcPct val="0"/>
              </a:spcBef>
              <a:spcAft>
                <a:spcPct val="0"/>
              </a:spcAft>
              <a:defRPr b="1">
                <a:solidFill>
                  <a:schemeClr val="bg2"/>
                </a:solidFill>
                <a:latin typeface="Arial" panose="020B0604020202020204" pitchFamily="34" charset="0"/>
              </a:defRPr>
            </a:lvl9pPr>
          </a:lstStyle>
          <a:p>
            <a:fld id="{3F82B24C-B498-465A-A7F4-B70313F9D603}" type="slidenum">
              <a:rPr lang="en-GB" altLang="es-ES" b="0">
                <a:solidFill>
                  <a:schemeClr val="tx1"/>
                </a:solidFill>
              </a:rPr>
              <a:pPr/>
              <a:t>15</a:t>
            </a:fld>
            <a:endParaRPr lang="en-GB" altLang="es-ES" b="0">
              <a:solidFill>
                <a:schemeClr val="tx1"/>
              </a:solidFill>
            </a:endParaRPr>
          </a:p>
        </p:txBody>
      </p:sp>
      <p:sp>
        <p:nvSpPr>
          <p:cNvPr id="77827" name="Rectangle 2">
            <a:extLst>
              <a:ext uri="{FF2B5EF4-FFF2-40B4-BE49-F238E27FC236}">
                <a16:creationId xmlns:a16="http://schemas.microsoft.com/office/drawing/2014/main" id="{67A9F33F-2828-44F1-93D7-EC1826635978}"/>
              </a:ext>
            </a:extLst>
          </p:cNvPr>
          <p:cNvSpPr>
            <a:spLocks noGrp="1" noRot="1" noChangeAspect="1" noChangeArrowheads="1" noTextEdit="1"/>
          </p:cNvSpPr>
          <p:nvPr>
            <p:ph type="sldImg"/>
          </p:nvPr>
        </p:nvSpPr>
        <p:spPr>
          <a:xfrm>
            <a:off x="992188" y="768350"/>
            <a:ext cx="5114925" cy="3836988"/>
          </a:xfrm>
          <a:ln/>
        </p:spPr>
      </p:sp>
      <p:sp>
        <p:nvSpPr>
          <p:cNvPr id="77828" name="Rectangle 3">
            <a:extLst>
              <a:ext uri="{FF2B5EF4-FFF2-40B4-BE49-F238E27FC236}">
                <a16:creationId xmlns:a16="http://schemas.microsoft.com/office/drawing/2014/main" id="{7CA6DB1F-8F67-4032-8B1B-3F369D3FE0F2}"/>
              </a:ext>
            </a:extLst>
          </p:cNvPr>
          <p:cNvSpPr>
            <a:spLocks noGrp="1" noChangeArrowheads="1"/>
          </p:cNvSpPr>
          <p:nvPr>
            <p:ph type="body" idx="1"/>
          </p:nvPr>
        </p:nvSpPr>
        <p:spPr>
          <a:noFill/>
        </p:spPr>
        <p:txBody>
          <a:bodyPr/>
          <a:lstStyle/>
          <a:p>
            <a:pPr eaLnBrk="1" hangingPunct="1"/>
            <a:r>
              <a:rPr lang="en-GB" altLang="es-ES" b="1"/>
              <a:t>Combined mode makes it possible to clear faults due to use of positive mode only.</a:t>
            </a:r>
          </a:p>
          <a:p>
            <a:pPr eaLnBrk="1" hangingPunct="1"/>
            <a:r>
              <a:rPr lang="en-GB" altLang="es-ES"/>
              <a:t>Negative mode is only acceptable if it is combined with a sensor in positive mode;</a:t>
            </a:r>
          </a:p>
          <a:p>
            <a:pPr eaLnBrk="1" hangingPunct="1"/>
            <a:r>
              <a:rPr lang="en-GB" altLang="es-ES"/>
              <a:t>combination of the two modes by means of a positive mode sensor used in conjunction</a:t>
            </a:r>
          </a:p>
          <a:p>
            <a:pPr eaLnBrk="1" hangingPunct="1"/>
            <a:r>
              <a:rPr lang="en-GB" altLang="es-ES"/>
              <a:t>with a negative mode sensor avoids the risk of common mode failures (same failure on both sensors)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47C887EA-6195-44E7-ADF0-43D302462BB6}"/>
              </a:ext>
            </a:extLst>
          </p:cNvPr>
          <p:cNvSpPr>
            <a:spLocks noGrp="1" noChangeArrowheads="1"/>
          </p:cNvSpPr>
          <p:nvPr>
            <p:ph type="sldNum" sz="quarter" idx="5"/>
          </p:nvPr>
        </p:nvSpPr>
        <p:spPr>
          <a:noFill/>
        </p:spPr>
        <p:txBody>
          <a:bodyPr/>
          <a:lstStyle>
            <a:lvl1pPr defTabSz="990600">
              <a:defRPr b="1">
                <a:solidFill>
                  <a:schemeClr val="bg2"/>
                </a:solidFill>
                <a:latin typeface="Arial" panose="020B0604020202020204" pitchFamily="34" charset="0"/>
              </a:defRPr>
            </a:lvl1pPr>
            <a:lvl2pPr marL="742950" indent="-285750" defTabSz="990600">
              <a:defRPr b="1">
                <a:solidFill>
                  <a:schemeClr val="bg2"/>
                </a:solidFill>
                <a:latin typeface="Arial" panose="020B0604020202020204" pitchFamily="34" charset="0"/>
              </a:defRPr>
            </a:lvl2pPr>
            <a:lvl3pPr marL="1143000" indent="-228600" defTabSz="990600">
              <a:defRPr b="1">
                <a:solidFill>
                  <a:schemeClr val="bg2"/>
                </a:solidFill>
                <a:latin typeface="Arial" panose="020B0604020202020204" pitchFamily="34" charset="0"/>
              </a:defRPr>
            </a:lvl3pPr>
            <a:lvl4pPr marL="1600200" indent="-228600" defTabSz="990600">
              <a:defRPr b="1">
                <a:solidFill>
                  <a:schemeClr val="bg2"/>
                </a:solidFill>
                <a:latin typeface="Arial" panose="020B0604020202020204" pitchFamily="34" charset="0"/>
              </a:defRPr>
            </a:lvl4pPr>
            <a:lvl5pPr marL="2057400" indent="-228600" defTabSz="990600">
              <a:defRPr b="1">
                <a:solidFill>
                  <a:schemeClr val="bg2"/>
                </a:solidFill>
                <a:latin typeface="Arial" panose="020B0604020202020204" pitchFamily="34" charset="0"/>
              </a:defRPr>
            </a:lvl5pPr>
            <a:lvl6pPr marL="2514600" indent="-228600" defTabSz="990600" eaLnBrk="0" fontAlgn="base" hangingPunct="0">
              <a:spcBef>
                <a:spcPct val="0"/>
              </a:spcBef>
              <a:spcAft>
                <a:spcPct val="0"/>
              </a:spcAft>
              <a:defRPr b="1">
                <a:solidFill>
                  <a:schemeClr val="bg2"/>
                </a:solidFill>
                <a:latin typeface="Arial" panose="020B0604020202020204" pitchFamily="34" charset="0"/>
              </a:defRPr>
            </a:lvl6pPr>
            <a:lvl7pPr marL="2971800" indent="-228600" defTabSz="990600" eaLnBrk="0" fontAlgn="base" hangingPunct="0">
              <a:spcBef>
                <a:spcPct val="0"/>
              </a:spcBef>
              <a:spcAft>
                <a:spcPct val="0"/>
              </a:spcAft>
              <a:defRPr b="1">
                <a:solidFill>
                  <a:schemeClr val="bg2"/>
                </a:solidFill>
                <a:latin typeface="Arial" panose="020B0604020202020204" pitchFamily="34" charset="0"/>
              </a:defRPr>
            </a:lvl7pPr>
            <a:lvl8pPr marL="3429000" indent="-228600" defTabSz="990600" eaLnBrk="0" fontAlgn="base" hangingPunct="0">
              <a:spcBef>
                <a:spcPct val="0"/>
              </a:spcBef>
              <a:spcAft>
                <a:spcPct val="0"/>
              </a:spcAft>
              <a:defRPr b="1">
                <a:solidFill>
                  <a:schemeClr val="bg2"/>
                </a:solidFill>
                <a:latin typeface="Arial" panose="020B0604020202020204" pitchFamily="34" charset="0"/>
              </a:defRPr>
            </a:lvl8pPr>
            <a:lvl9pPr marL="3886200" indent="-228600" defTabSz="990600" eaLnBrk="0" fontAlgn="base" hangingPunct="0">
              <a:spcBef>
                <a:spcPct val="0"/>
              </a:spcBef>
              <a:spcAft>
                <a:spcPct val="0"/>
              </a:spcAft>
              <a:defRPr b="1">
                <a:solidFill>
                  <a:schemeClr val="bg2"/>
                </a:solidFill>
                <a:latin typeface="Arial" panose="020B0604020202020204" pitchFamily="34" charset="0"/>
              </a:defRPr>
            </a:lvl9pPr>
          </a:lstStyle>
          <a:p>
            <a:fld id="{DAC4E786-6E12-4EC9-8760-7D6FEF5075C0}" type="slidenum">
              <a:rPr lang="en-GB" altLang="es-ES" b="0">
                <a:solidFill>
                  <a:schemeClr val="tx1"/>
                </a:solidFill>
              </a:rPr>
              <a:pPr/>
              <a:t>16</a:t>
            </a:fld>
            <a:endParaRPr lang="en-GB" altLang="es-ES" b="0">
              <a:solidFill>
                <a:schemeClr val="tx1"/>
              </a:solidFill>
            </a:endParaRPr>
          </a:p>
        </p:txBody>
      </p:sp>
      <p:sp>
        <p:nvSpPr>
          <p:cNvPr id="79875" name="Rectangle 2">
            <a:extLst>
              <a:ext uri="{FF2B5EF4-FFF2-40B4-BE49-F238E27FC236}">
                <a16:creationId xmlns:a16="http://schemas.microsoft.com/office/drawing/2014/main" id="{7639BC00-2F95-4511-A61A-38F5A50DDE62}"/>
              </a:ext>
            </a:extLst>
          </p:cNvPr>
          <p:cNvSpPr>
            <a:spLocks noGrp="1" noRot="1" noChangeAspect="1" noChangeArrowheads="1" noTextEdit="1"/>
          </p:cNvSpPr>
          <p:nvPr>
            <p:ph type="sldImg"/>
          </p:nvPr>
        </p:nvSpPr>
        <p:spPr>
          <a:xfrm>
            <a:off x="992188" y="768350"/>
            <a:ext cx="5114925" cy="3836988"/>
          </a:xfrm>
          <a:ln/>
        </p:spPr>
      </p:sp>
      <p:sp>
        <p:nvSpPr>
          <p:cNvPr id="79876" name="Rectangle 3">
            <a:extLst>
              <a:ext uri="{FF2B5EF4-FFF2-40B4-BE49-F238E27FC236}">
                <a16:creationId xmlns:a16="http://schemas.microsoft.com/office/drawing/2014/main" id="{EA742526-F71E-4DF0-8630-78844EAE4469}"/>
              </a:ext>
            </a:extLst>
          </p:cNvPr>
          <p:cNvSpPr>
            <a:spLocks noGrp="1" noChangeArrowheads="1"/>
          </p:cNvSpPr>
          <p:nvPr>
            <p:ph type="body" idx="1"/>
          </p:nvPr>
        </p:nvSpPr>
        <p:spPr>
          <a:noFill/>
        </p:spPr>
        <p:txBody>
          <a:bodyPr/>
          <a:lstStyle/>
          <a:p>
            <a:pPr eaLnBrk="1" hangingPunct="1"/>
            <a:endParaRPr lang="fr-FR" alt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643153-8058-4B29-BC7E-638EF26969B7}" type="slidenum">
              <a:rPr lang="en-GB" altLang="es-ES"/>
              <a:pPr/>
              <a:t>20</a:t>
            </a:fld>
            <a:endParaRPr lang="en-GB" altLang="es-ES"/>
          </a:p>
        </p:txBody>
      </p:sp>
      <p:sp>
        <p:nvSpPr>
          <p:cNvPr id="287746" name="Rectangle 2"/>
          <p:cNvSpPr>
            <a:spLocks noGrp="1" noRot="1" noChangeAspect="1" noChangeArrowheads="1" noTextEdit="1"/>
          </p:cNvSpPr>
          <p:nvPr>
            <p:ph type="sldImg"/>
          </p:nvPr>
        </p:nvSpPr>
        <p:spPr>
          <a:xfrm>
            <a:off x="992188" y="768350"/>
            <a:ext cx="5114925" cy="3836988"/>
          </a:xfrm>
          <a:ln/>
        </p:spPr>
      </p:sp>
      <p:sp>
        <p:nvSpPr>
          <p:cNvPr id="287747" name="Rectangle 3"/>
          <p:cNvSpPr>
            <a:spLocks noGrp="1" noChangeArrowheads="1"/>
          </p:cNvSpPr>
          <p:nvPr>
            <p:ph type="body" idx="1"/>
          </p:nvPr>
        </p:nvSpPr>
        <p:spPr/>
        <p:txBody>
          <a:bodyPr/>
          <a:lstStyle/>
          <a:p>
            <a:pPr lvl="1"/>
            <a:r>
              <a:rPr lang="en-US" altLang="es-ES"/>
              <a:t>For combinations of several safety relevant parts into a common system the standard specifies the calculation of the resulting PL</a:t>
            </a:r>
          </a:p>
          <a:p>
            <a:pPr lvl="1"/>
            <a:r>
              <a:rPr lang="en-US" altLang="es-ES"/>
              <a:t>PL: from </a:t>
            </a:r>
            <a:r>
              <a:rPr lang="en-US" altLang="es-ES" b="1" i="1">
                <a:solidFill>
                  <a:schemeClr val="hlink"/>
                </a:solidFill>
              </a:rPr>
              <a:t>a</a:t>
            </a:r>
            <a:r>
              <a:rPr lang="en-US" altLang="es-ES"/>
              <a:t> to </a:t>
            </a:r>
            <a:r>
              <a:rPr lang="en-US" altLang="es-ES" b="1" i="1">
                <a:solidFill>
                  <a:schemeClr val="hlink"/>
                </a:solidFill>
              </a:rPr>
              <a:t>e</a:t>
            </a:r>
            <a:r>
              <a:rPr lang="en-US" altLang="es-ES"/>
              <a:t>, an associated probability of dangerous failures per hour</a:t>
            </a:r>
          </a:p>
          <a:p>
            <a:pPr lvl="1"/>
            <a:endParaRPr lang="fr-FR" alt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DA181B-5972-4C95-89ED-64545106C95A}" type="slidenum">
              <a:rPr lang="en-GB" altLang="es-ES"/>
              <a:pPr/>
              <a:t>33</a:t>
            </a:fld>
            <a:endParaRPr lang="en-GB" altLang="es-ES"/>
          </a:p>
        </p:txBody>
      </p:sp>
      <p:sp>
        <p:nvSpPr>
          <p:cNvPr id="289794" name="Rectangle 2"/>
          <p:cNvSpPr>
            <a:spLocks noGrp="1" noRot="1" noChangeAspect="1" noChangeArrowheads="1" noTextEdit="1"/>
          </p:cNvSpPr>
          <p:nvPr>
            <p:ph type="sldImg"/>
          </p:nvPr>
        </p:nvSpPr>
        <p:spPr>
          <a:xfrm>
            <a:off x="992188" y="768350"/>
            <a:ext cx="5114925" cy="3836988"/>
          </a:xfrm>
          <a:ln/>
        </p:spPr>
      </p:sp>
      <p:sp>
        <p:nvSpPr>
          <p:cNvPr id="289795" name="Rectangle 3"/>
          <p:cNvSpPr>
            <a:spLocks noGrp="1" noChangeArrowheads="1"/>
          </p:cNvSpPr>
          <p:nvPr>
            <p:ph type="body" idx="1"/>
          </p:nvPr>
        </p:nvSpPr>
        <p:spPr/>
        <p:txBody>
          <a:bodyPr/>
          <a:lstStyle/>
          <a:p>
            <a:r>
              <a:rPr lang="en-US" altLang="es-ES"/>
              <a:t>DC – Diagnostic Coverage</a:t>
            </a:r>
          </a:p>
          <a:p>
            <a:r>
              <a:rPr lang="en-US" altLang="es-ES"/>
              <a:t>MTTFd – Mean Time To Failure (d- Dangerous)</a:t>
            </a:r>
          </a:p>
          <a:p>
            <a:r>
              <a:rPr lang="en-US" altLang="es-ES"/>
              <a:t>PL – Performance Level</a:t>
            </a:r>
          </a:p>
          <a:p>
            <a:r>
              <a:rPr lang="en-US" altLang="es-ES"/>
              <a:t>SIL – Safety Integrity Level</a:t>
            </a:r>
          </a:p>
          <a:p>
            <a:endParaRPr lang="fr-FR" alt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ECDB9-2E37-4847-B447-2D154D25435A}" type="slidenum">
              <a:rPr lang="en-GB" altLang="es-ES"/>
              <a:pPr/>
              <a:t>35</a:t>
            </a:fld>
            <a:endParaRPr lang="en-GB" altLang="es-ES"/>
          </a:p>
        </p:txBody>
      </p:sp>
      <p:sp>
        <p:nvSpPr>
          <p:cNvPr id="343042" name="Rectangle 2"/>
          <p:cNvSpPr>
            <a:spLocks noGrp="1" noRot="1" noChangeAspect="1" noChangeArrowheads="1" noTextEdit="1"/>
          </p:cNvSpPr>
          <p:nvPr>
            <p:ph type="sldImg"/>
          </p:nvPr>
        </p:nvSpPr>
        <p:spPr>
          <a:xfrm>
            <a:off x="992188" y="768350"/>
            <a:ext cx="5114925" cy="3836988"/>
          </a:xfrm>
          <a:ln/>
        </p:spPr>
      </p:sp>
      <p:sp>
        <p:nvSpPr>
          <p:cNvPr id="343043" name="Rectangle 3"/>
          <p:cNvSpPr>
            <a:spLocks noGrp="1" noChangeArrowheads="1"/>
          </p:cNvSpPr>
          <p:nvPr>
            <p:ph type="body" idx="1"/>
          </p:nvPr>
        </p:nvSpPr>
        <p:spPr/>
        <p:txBody>
          <a:bodyPr/>
          <a:lstStyle/>
          <a:p>
            <a:endParaRPr lang="fr-FR" altLang="es-ES"/>
          </a:p>
        </p:txBody>
      </p:sp>
    </p:spTree>
    <p:extLst>
      <p:ext uri="{BB962C8B-B14F-4D97-AF65-F5344CB8AC3E}">
        <p14:creationId xmlns:p14="http://schemas.microsoft.com/office/powerpoint/2010/main" val="29971749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7.xml"/><Relationship Id="rId1" Type="http://schemas.openxmlformats.org/officeDocument/2006/relationships/themeOverride" Target="../theme/themeOverride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31800" y="77788"/>
            <a:ext cx="8280400" cy="1550987"/>
          </a:xfrm>
        </p:spPr>
        <p:txBody>
          <a:bodyPr/>
          <a:lstStyle>
            <a:lvl1pPr>
              <a:defRPr sz="4800"/>
            </a:lvl1pPr>
          </a:lstStyle>
          <a:p>
            <a:pPr lvl="0"/>
            <a:r>
              <a:rPr lang="en-GB" altLang="es-ES" noProof="0"/>
              <a:t>title</a:t>
            </a:r>
          </a:p>
        </p:txBody>
      </p:sp>
      <p:sp>
        <p:nvSpPr>
          <p:cNvPr id="5123" name="Rectangle 3"/>
          <p:cNvSpPr>
            <a:spLocks noGrp="1" noChangeArrowheads="1"/>
          </p:cNvSpPr>
          <p:nvPr>
            <p:ph type="subTitle" idx="1"/>
          </p:nvPr>
        </p:nvSpPr>
        <p:spPr>
          <a:xfrm>
            <a:off x="431800" y="1773238"/>
            <a:ext cx="4968875" cy="1655762"/>
          </a:xfrm>
          <a:extLst>
            <a:ext uri="{91240B29-F687-4F45-9708-019B960494DF}">
              <a14:hiddenLine xmlns:a14="http://schemas.microsoft.com/office/drawing/2010/main" w="9525">
                <a:solidFill>
                  <a:schemeClr val="tx1"/>
                </a:solidFill>
                <a:miter lim="800000"/>
                <a:headEnd/>
                <a:tailEnd/>
              </a14:hiddenLine>
            </a:ext>
          </a:extLst>
        </p:spPr>
        <p:txBody>
          <a:bodyPr tIns="45720" rIns="54000" bIns="45720"/>
          <a:lstStyle>
            <a:lvl1pPr marL="0" indent="0">
              <a:buFont typeface="Arial" panose="020B0604020202020204" pitchFamily="34" charset="0"/>
              <a:buNone/>
              <a:defRPr>
                <a:solidFill>
                  <a:schemeClr val="tx1"/>
                </a:solidFill>
              </a:defRPr>
            </a:lvl1pPr>
          </a:lstStyle>
          <a:p>
            <a:pPr lvl="0"/>
            <a:r>
              <a:rPr lang="en-GB" altLang="es-ES" noProof="0"/>
              <a:t>sub-title</a:t>
            </a:r>
          </a:p>
        </p:txBody>
      </p:sp>
      <p:sp>
        <p:nvSpPr>
          <p:cNvPr id="5124" name="Rectangle 4"/>
          <p:cNvSpPr>
            <a:spLocks noGrp="1" noChangeArrowheads="1"/>
          </p:cNvSpPr>
          <p:nvPr>
            <p:ph type="ftr" sz="quarter" idx="3"/>
          </p:nvPr>
        </p:nvSpPr>
        <p:spPr bwMode="auto">
          <a:xfrm>
            <a:off x="6372225" y="5229225"/>
            <a:ext cx="2270125" cy="13684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9600" b="0">
                <a:solidFill>
                  <a:schemeClr val="tx1"/>
                </a:solidFill>
              </a:defRPr>
            </a:lvl1pPr>
          </a:lstStyle>
          <a:p>
            <a:endParaRPr lang="fr-FR" altLang="es-ES"/>
          </a:p>
        </p:txBody>
      </p:sp>
      <p:pic>
        <p:nvPicPr>
          <p:cNvPr id="5125" name="Picture 5" descr="Logo SE A4 Bla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5734050"/>
            <a:ext cx="2576512" cy="941388"/>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215443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2100" y="77788"/>
            <a:ext cx="2070100" cy="6221412"/>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431800" y="77788"/>
            <a:ext cx="6057900" cy="6221412"/>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696810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354306" name="Rectangle 2"/>
          <p:cNvSpPr>
            <a:spLocks noGrp="1" noChangeArrowheads="1"/>
          </p:cNvSpPr>
          <p:nvPr>
            <p:ph type="ctrTitle"/>
          </p:nvPr>
        </p:nvSpPr>
        <p:spPr>
          <a:xfrm>
            <a:off x="431800" y="77788"/>
            <a:ext cx="8280400" cy="1550987"/>
          </a:xfrm>
        </p:spPr>
        <p:txBody>
          <a:bodyPr/>
          <a:lstStyle>
            <a:lvl1pPr>
              <a:defRPr sz="4800"/>
            </a:lvl1pPr>
          </a:lstStyle>
          <a:p>
            <a:pPr lvl="0"/>
            <a:r>
              <a:rPr lang="en-GB" altLang="es-ES" noProof="0"/>
              <a:t>title</a:t>
            </a:r>
          </a:p>
        </p:txBody>
      </p:sp>
      <p:sp>
        <p:nvSpPr>
          <p:cNvPr id="354307" name="Rectangle 3"/>
          <p:cNvSpPr>
            <a:spLocks noGrp="1" noChangeArrowheads="1"/>
          </p:cNvSpPr>
          <p:nvPr>
            <p:ph type="subTitle" idx="1"/>
          </p:nvPr>
        </p:nvSpPr>
        <p:spPr>
          <a:xfrm>
            <a:off x="431800" y="1773238"/>
            <a:ext cx="4968875" cy="1655762"/>
          </a:xfrm>
          <a:extLst>
            <a:ext uri="{91240B29-F687-4F45-9708-019B960494DF}">
              <a14:hiddenLine xmlns:a14="http://schemas.microsoft.com/office/drawing/2010/main" w="9525">
                <a:solidFill>
                  <a:schemeClr val="tx1"/>
                </a:solidFill>
                <a:miter lim="800000"/>
                <a:headEnd/>
                <a:tailEnd/>
              </a14:hiddenLine>
            </a:ext>
          </a:extLst>
        </p:spPr>
        <p:txBody>
          <a:bodyPr tIns="45720" rIns="54000" bIns="45720"/>
          <a:lstStyle>
            <a:lvl1pPr marL="0" indent="0">
              <a:buFont typeface="Arial" panose="020B0604020202020204" pitchFamily="34" charset="0"/>
              <a:buNone/>
              <a:defRPr>
                <a:solidFill>
                  <a:schemeClr val="tx1"/>
                </a:solidFill>
              </a:defRPr>
            </a:lvl1pPr>
          </a:lstStyle>
          <a:p>
            <a:pPr lvl="0"/>
            <a:r>
              <a:rPr lang="en-GB" altLang="es-ES" noProof="0"/>
              <a:t>sub-title</a:t>
            </a:r>
          </a:p>
        </p:txBody>
      </p:sp>
      <p:sp>
        <p:nvSpPr>
          <p:cNvPr id="354308" name="Rectangle 4"/>
          <p:cNvSpPr>
            <a:spLocks noGrp="1" noChangeArrowheads="1"/>
          </p:cNvSpPr>
          <p:nvPr>
            <p:ph type="ftr" sz="quarter" idx="3"/>
          </p:nvPr>
        </p:nvSpPr>
        <p:spPr bwMode="auto">
          <a:xfrm>
            <a:off x="6372225" y="5229225"/>
            <a:ext cx="2270125" cy="13684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9600" b="0">
                <a:solidFill>
                  <a:schemeClr val="tx1"/>
                </a:solidFill>
              </a:defRPr>
            </a:lvl1pPr>
          </a:lstStyle>
          <a:p>
            <a:endParaRPr lang="fr-FR" altLang="es-ES"/>
          </a:p>
        </p:txBody>
      </p:sp>
      <p:pic>
        <p:nvPicPr>
          <p:cNvPr id="354309" name="Picture 5" descr="Logo SE A4 Bla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5734050"/>
            <a:ext cx="2576512" cy="941388"/>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388696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a:t>Editar el estilo de texto del patrón</a:t>
            </a:r>
          </a:p>
        </p:txBody>
      </p:sp>
    </p:spTree>
    <p:extLst>
      <p:ext uri="{BB962C8B-B14F-4D97-AF65-F5344CB8AC3E}">
        <p14:creationId xmlns:p14="http://schemas.microsoft.com/office/powerpoint/2010/main" val="890144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4318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482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38182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365125"/>
            <a:ext cx="78867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630238" y="2505075"/>
            <a:ext cx="386873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7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1869100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Tree>
    <p:extLst>
      <p:ext uri="{BB962C8B-B14F-4D97-AF65-F5344CB8AC3E}">
        <p14:creationId xmlns:p14="http://schemas.microsoft.com/office/powerpoint/2010/main" val="13900777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01488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117847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4255883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359433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061303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2100" y="77788"/>
            <a:ext cx="2070100" cy="6221412"/>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431800" y="77788"/>
            <a:ext cx="6057900" cy="6221412"/>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384810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Marcador de contenido 1"/>
          <p:cNvSpPr>
            <a:spLocks noGrp="1"/>
          </p:cNvSpPr>
          <p:nvPr>
            <p:ph/>
          </p:nvPr>
        </p:nvSpPr>
        <p:spPr>
          <a:xfrm>
            <a:off x="431800" y="77788"/>
            <a:ext cx="8280400" cy="622141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33175661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31800" y="77788"/>
            <a:ext cx="8280400" cy="1150937"/>
          </a:xfrm>
        </p:spPr>
        <p:txBody>
          <a:bodyPr/>
          <a:lstStyle/>
          <a:p>
            <a:r>
              <a:rPr lang="en-US" dirty="0"/>
              <a:t>Click to edit Master title style</a:t>
            </a:r>
          </a:p>
        </p:txBody>
      </p:sp>
      <p:sp>
        <p:nvSpPr>
          <p:cNvPr id="3" name="Table Placeholder 2"/>
          <p:cNvSpPr>
            <a:spLocks noGrp="1"/>
          </p:cNvSpPr>
          <p:nvPr>
            <p:ph type="tbl" idx="1"/>
          </p:nvPr>
        </p:nvSpPr>
        <p:spPr>
          <a:xfrm>
            <a:off x="431800" y="1773238"/>
            <a:ext cx="8280400" cy="4525962"/>
          </a:xfrm>
        </p:spPr>
        <p:txBody>
          <a:bodyPr/>
          <a:lstStyle/>
          <a:p>
            <a:pPr lvl="0"/>
            <a:endParaRPr lang="en-US" noProof="0" dirty="0"/>
          </a:p>
        </p:txBody>
      </p:sp>
    </p:spTree>
    <p:extLst>
      <p:ext uri="{BB962C8B-B14F-4D97-AF65-F5344CB8AC3E}">
        <p14:creationId xmlns:p14="http://schemas.microsoft.com/office/powerpoint/2010/main" val="31985731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390146" name="Rectangle 2"/>
          <p:cNvSpPr>
            <a:spLocks noGrp="1" noChangeArrowheads="1"/>
          </p:cNvSpPr>
          <p:nvPr>
            <p:ph type="ctrTitle"/>
          </p:nvPr>
        </p:nvSpPr>
        <p:spPr>
          <a:xfrm>
            <a:off x="431800" y="77788"/>
            <a:ext cx="8280400" cy="1550987"/>
          </a:xfrm>
        </p:spPr>
        <p:txBody>
          <a:bodyPr/>
          <a:lstStyle>
            <a:lvl1pPr>
              <a:defRPr sz="4800"/>
            </a:lvl1pPr>
          </a:lstStyle>
          <a:p>
            <a:pPr lvl="0"/>
            <a:r>
              <a:rPr lang="en-GB" altLang="es-ES" noProof="0"/>
              <a:t>title</a:t>
            </a:r>
          </a:p>
        </p:txBody>
      </p:sp>
      <p:sp>
        <p:nvSpPr>
          <p:cNvPr id="390147" name="Rectangle 3"/>
          <p:cNvSpPr>
            <a:spLocks noGrp="1" noChangeArrowheads="1"/>
          </p:cNvSpPr>
          <p:nvPr>
            <p:ph type="subTitle" idx="1"/>
          </p:nvPr>
        </p:nvSpPr>
        <p:spPr>
          <a:xfrm>
            <a:off x="431800" y="1773238"/>
            <a:ext cx="4968875" cy="1655762"/>
          </a:xfrm>
          <a:extLst>
            <a:ext uri="{91240B29-F687-4F45-9708-019B960494DF}">
              <a14:hiddenLine xmlns:a14="http://schemas.microsoft.com/office/drawing/2010/main" w="9525">
                <a:solidFill>
                  <a:schemeClr val="tx1"/>
                </a:solidFill>
                <a:miter lim="800000"/>
                <a:headEnd/>
                <a:tailEnd/>
              </a14:hiddenLine>
            </a:ext>
          </a:extLst>
        </p:spPr>
        <p:txBody>
          <a:bodyPr tIns="45720" rIns="54000" bIns="45720"/>
          <a:lstStyle>
            <a:lvl1pPr marL="0" indent="0">
              <a:buFont typeface="Arial" panose="020B0604020202020204" pitchFamily="34" charset="0"/>
              <a:buNone/>
              <a:defRPr>
                <a:solidFill>
                  <a:schemeClr val="tx1"/>
                </a:solidFill>
              </a:defRPr>
            </a:lvl1pPr>
          </a:lstStyle>
          <a:p>
            <a:pPr lvl="0"/>
            <a:r>
              <a:rPr lang="en-GB" altLang="es-ES" noProof="0"/>
              <a:t>sub-title</a:t>
            </a:r>
          </a:p>
        </p:txBody>
      </p:sp>
      <p:sp>
        <p:nvSpPr>
          <p:cNvPr id="390148" name="Rectangle 4"/>
          <p:cNvSpPr>
            <a:spLocks noGrp="1" noChangeArrowheads="1"/>
          </p:cNvSpPr>
          <p:nvPr>
            <p:ph type="ftr" sz="quarter" idx="3"/>
          </p:nvPr>
        </p:nvSpPr>
        <p:spPr bwMode="auto">
          <a:xfrm>
            <a:off x="6372225" y="5229225"/>
            <a:ext cx="2270125" cy="13684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9600" b="0">
                <a:solidFill>
                  <a:schemeClr val="tx1"/>
                </a:solidFill>
              </a:defRPr>
            </a:lvl1pPr>
          </a:lstStyle>
          <a:p>
            <a:endParaRPr lang="fr-FR" altLang="es-ES"/>
          </a:p>
        </p:txBody>
      </p:sp>
    </p:spTree>
  </p:cSld>
  <p:clrMapOvr>
    <a:overrideClrMapping bg1="dk2" tx1="lt1" bg2="dk1"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3824706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a:t>Editar el estilo de texto del patrón</a:t>
            </a:r>
          </a:p>
        </p:txBody>
      </p:sp>
    </p:spTree>
    <p:extLst>
      <p:ext uri="{BB962C8B-B14F-4D97-AF65-F5344CB8AC3E}">
        <p14:creationId xmlns:p14="http://schemas.microsoft.com/office/powerpoint/2010/main" val="40710552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4318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482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9331384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365125"/>
            <a:ext cx="78867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630238" y="2505075"/>
            <a:ext cx="386873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7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3798087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a:t>Editar el estilo de texto del patrón</a:t>
            </a:r>
          </a:p>
        </p:txBody>
      </p:sp>
    </p:spTree>
    <p:extLst>
      <p:ext uri="{BB962C8B-B14F-4D97-AF65-F5344CB8AC3E}">
        <p14:creationId xmlns:p14="http://schemas.microsoft.com/office/powerpoint/2010/main" val="21751593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Tree>
    <p:extLst>
      <p:ext uri="{BB962C8B-B14F-4D97-AF65-F5344CB8AC3E}">
        <p14:creationId xmlns:p14="http://schemas.microsoft.com/office/powerpoint/2010/main" val="26844262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4485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39146108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2023787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0866792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2100" y="77788"/>
            <a:ext cx="2070100" cy="6221412"/>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431800" y="77788"/>
            <a:ext cx="6057900" cy="6221412"/>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423556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10"/>
          <p:cNvSpPr/>
          <p:nvPr userDrawn="1"/>
        </p:nvSpPr>
        <p:spPr>
          <a:xfrm flipV="1">
            <a:off x="0" y="4949825"/>
            <a:ext cx="9144000" cy="900113"/>
          </a:xfrm>
          <a:prstGeom prst="rect">
            <a:avLst/>
          </a:pr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b="0" dirty="0">
              <a:solidFill>
                <a:prstClr val="white"/>
              </a:solidFill>
            </a:endParaRPr>
          </a:p>
        </p:txBody>
      </p:sp>
      <p:sp>
        <p:nvSpPr>
          <p:cNvPr id="10" name="Rectangle 12"/>
          <p:cNvSpPr/>
          <p:nvPr userDrawn="1"/>
        </p:nvSpPr>
        <p:spPr>
          <a:xfrm>
            <a:off x="0" y="5849938"/>
            <a:ext cx="9144000" cy="1428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b="0" dirty="0">
              <a:solidFill>
                <a:prstClr val="white"/>
              </a:solidFill>
            </a:endParaRPr>
          </a:p>
        </p:txBody>
      </p:sp>
      <p:pic>
        <p:nvPicPr>
          <p:cNvPr id="11" name="Picture 14"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23113" y="6161088"/>
            <a:ext cx="192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5"/>
          <p:cNvSpPr>
            <a:spLocks noGrp="1"/>
          </p:cNvSpPr>
          <p:nvPr>
            <p:ph type="pic" sz="quarter" idx="10"/>
          </p:nvPr>
        </p:nvSpPr>
        <p:spPr>
          <a:xfrm>
            <a:off x="0" y="0"/>
            <a:ext cx="9144000" cy="58420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pPr lvl="0"/>
            <a:r>
              <a:rPr lang="es-ES" noProof="0"/>
              <a:t>Haga clic en el icono para agregar una imagen</a:t>
            </a:r>
            <a:endParaRPr lang="en-US" noProof="0" dirty="0"/>
          </a:p>
        </p:txBody>
      </p:sp>
      <p:sp>
        <p:nvSpPr>
          <p:cNvPr id="8" name="Title 1"/>
          <p:cNvSpPr>
            <a:spLocks noGrp="1"/>
          </p:cNvSpPr>
          <p:nvPr>
            <p:ph type="ctrTitle"/>
          </p:nvPr>
        </p:nvSpPr>
        <p:spPr>
          <a:xfrm>
            <a:off x="252414" y="2720658"/>
            <a:ext cx="8673872" cy="553998"/>
          </a:xfrm>
          <a:prstGeom prst="rect">
            <a:avLst/>
          </a:prstGeom>
        </p:spPr>
        <p:txBody>
          <a:bodyPr lIns="0" tIns="0" rIns="0" bIns="0" anchor="ctr" anchorCtr="0">
            <a:spAutoFit/>
          </a:bodyPr>
          <a:lstStyle>
            <a:lvl1pPr marL="0" indent="0" algn="l">
              <a:buFont typeface="Arial"/>
              <a:buNone/>
              <a:defRPr sz="3600">
                <a:solidFill>
                  <a:schemeClr val="tx2"/>
                </a:solidFill>
              </a:defRPr>
            </a:lvl1pPr>
          </a:lstStyle>
          <a:p>
            <a:r>
              <a:rPr lang="es-ES"/>
              <a:t>Haga clic para modificar el estilo de título del patrón</a:t>
            </a:r>
            <a:endParaRPr lang="en-US" dirty="0"/>
          </a:p>
        </p:txBody>
      </p:sp>
      <p:sp>
        <p:nvSpPr>
          <p:cNvPr id="9" name="Subtitle 2"/>
          <p:cNvSpPr>
            <a:spLocks noGrp="1"/>
          </p:cNvSpPr>
          <p:nvPr>
            <p:ph type="subTitle" idx="1"/>
          </p:nvPr>
        </p:nvSpPr>
        <p:spPr>
          <a:xfrm>
            <a:off x="252414" y="3421955"/>
            <a:ext cx="8673872" cy="307777"/>
          </a:xfrm>
          <a:prstGeom prst="rect">
            <a:avLst/>
          </a:prstGeom>
        </p:spPr>
        <p:txBody>
          <a:bodyPr lIns="0" tIns="0" rIns="0" bIns="0">
            <a:spAutoFit/>
          </a:bodyPr>
          <a:lstStyle>
            <a:lvl1pPr marL="0" indent="0" algn="l">
              <a:buNone/>
              <a:defRPr sz="20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12" name="Text Placeholder 13"/>
          <p:cNvSpPr>
            <a:spLocks noGrp="1"/>
          </p:cNvSpPr>
          <p:nvPr>
            <p:ph type="body" sz="quarter" idx="11"/>
          </p:nvPr>
        </p:nvSpPr>
        <p:spPr>
          <a:xfrm>
            <a:off x="252414" y="5303116"/>
            <a:ext cx="4360862" cy="184666"/>
          </a:xfrm>
          <a:prstGeom prst="rect">
            <a:avLst/>
          </a:prstGeom>
        </p:spPr>
        <p:txBody>
          <a:bodyPr lIns="0" tIns="0" rIns="0" bIns="0" anchor="ctr" anchorCtr="0">
            <a:spAutoFit/>
          </a:bodyPr>
          <a:lstStyle>
            <a:lvl1pPr marL="0" indent="0">
              <a:buNone/>
              <a:defRPr sz="1200">
                <a:solidFill>
                  <a:schemeClr val="bg1"/>
                </a:solidFill>
              </a:defRPr>
            </a:lvl1pPr>
          </a:lstStyle>
          <a:p>
            <a:pPr lvl="0"/>
            <a:r>
              <a:rPr lang="es-ES"/>
              <a:t>Editar el estilo de texto del patrón</a:t>
            </a:r>
          </a:p>
        </p:txBody>
      </p:sp>
      <p:sp>
        <p:nvSpPr>
          <p:cNvPr id="13" name="Footer Placeholder 4"/>
          <p:cNvSpPr>
            <a:spLocks noGrp="1"/>
          </p:cNvSpPr>
          <p:nvPr>
            <p:ph type="ftr" sz="quarter" idx="12"/>
          </p:nvPr>
        </p:nvSpPr>
        <p:spPr>
          <a:xfrm>
            <a:off x="252413" y="6491288"/>
            <a:ext cx="1504950"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4F5156"/>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13456677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pic>
        <p:nvPicPr>
          <p:cNvPr id="4" name="Picture 10"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a:spLocks noGrp="1"/>
          </p:cNvSpPr>
          <p:nvPr>
            <p:ph type="title"/>
          </p:nvPr>
        </p:nvSpPr>
        <p:spPr>
          <a:xfrm>
            <a:off x="0" y="1"/>
            <a:ext cx="9144000" cy="3878280"/>
          </a:xfrm>
          <a:prstGeom prst="rect">
            <a:avLst/>
          </a:prstGeom>
          <a:solidFill>
            <a:schemeClr val="tx2">
              <a:alpha val="80000"/>
            </a:schemeClr>
          </a:solidFill>
        </p:spPr>
        <p:txBody>
          <a:bodyPr lIns="252000" tIns="0" rIns="0" bIns="252000" anchor="b" anchorCtr="0"/>
          <a:lstStyle>
            <a:lvl1pPr algn="l">
              <a:defRPr sz="2400" baseline="0">
                <a:solidFill>
                  <a:srgbClr val="FFFFFF"/>
                </a:solidFill>
              </a:defRPr>
            </a:lvl1pPr>
          </a:lstStyle>
          <a:p>
            <a:r>
              <a:rPr lang="es-ES"/>
              <a:t>Haga clic para modificar el estilo de título del patrón</a:t>
            </a:r>
            <a:endParaRPr lang="en-US" dirty="0"/>
          </a:p>
        </p:txBody>
      </p:sp>
      <p:sp>
        <p:nvSpPr>
          <p:cNvPr id="8" name="Text Placeholder 9"/>
          <p:cNvSpPr>
            <a:spLocks noGrp="1"/>
          </p:cNvSpPr>
          <p:nvPr>
            <p:ph type="body" sz="quarter" idx="11"/>
          </p:nvPr>
        </p:nvSpPr>
        <p:spPr>
          <a:xfrm>
            <a:off x="0" y="3867215"/>
            <a:ext cx="9144000" cy="497417"/>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s-ES"/>
              <a:t>Editar el estilo de texto del patrón</a:t>
            </a:r>
          </a:p>
        </p:txBody>
      </p:sp>
      <p:sp>
        <p:nvSpPr>
          <p:cNvPr id="5" name="Slide Number Placeholder 5"/>
          <p:cNvSpPr>
            <a:spLocks noGrp="1"/>
          </p:cNvSpPr>
          <p:nvPr>
            <p:ph type="sldNum" sz="quarter" idx="12"/>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3DCD58"/>
                </a:solidFill>
                <a:latin typeface="Arial"/>
                <a:cs typeface="Arial"/>
              </a:defRPr>
            </a:lvl1pPr>
          </a:lstStyle>
          <a:p>
            <a:pPr>
              <a:defRPr/>
            </a:pPr>
            <a:r>
              <a:rPr lang="en-US"/>
              <a:t>Page </a:t>
            </a:r>
            <a:fld id="{B956EDE4-3A5E-4ABD-AA2E-A554BAA8E168}" type="slidenum">
              <a:rPr lang="en-US"/>
              <a:pPr>
                <a:defRPr/>
              </a:pPr>
              <a:t>‹Nº›</a:t>
            </a:fld>
            <a:endParaRPr lang="en-US" dirty="0"/>
          </a:p>
        </p:txBody>
      </p:sp>
      <p:sp>
        <p:nvSpPr>
          <p:cNvPr id="6" name="Footer Placeholder 4"/>
          <p:cNvSpPr>
            <a:spLocks noGrp="1"/>
          </p:cNvSpPr>
          <p:nvPr>
            <p:ph type="ftr" sz="quarter" idx="13"/>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626469"/>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20855053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w/ Image 1">
    <p:spTree>
      <p:nvGrpSpPr>
        <p:cNvPr id="1" name=""/>
        <p:cNvGrpSpPr/>
        <p:nvPr/>
      </p:nvGrpSpPr>
      <p:grpSpPr>
        <a:xfrm>
          <a:off x="0" y="0"/>
          <a:ext cx="0" cy="0"/>
          <a:chOff x="0" y="0"/>
          <a:chExt cx="0" cy="0"/>
        </a:xfrm>
      </p:grpSpPr>
      <p:pic>
        <p:nvPicPr>
          <p:cNvPr id="7" name="Picture 12"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icture Placeholder 5"/>
          <p:cNvSpPr>
            <a:spLocks noGrp="1"/>
          </p:cNvSpPr>
          <p:nvPr>
            <p:ph type="pic" sz="quarter" idx="10"/>
          </p:nvPr>
        </p:nvSpPr>
        <p:spPr>
          <a:xfrm>
            <a:off x="0" y="0"/>
            <a:ext cx="9144000" cy="68580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pPr lvl="0"/>
            <a:r>
              <a:rPr lang="es-ES" noProof="0"/>
              <a:t>Haga clic en el icono para agregar una imagen</a:t>
            </a:r>
            <a:endParaRPr lang="en-US" noProof="0" dirty="0"/>
          </a:p>
        </p:txBody>
      </p:sp>
      <p:sp>
        <p:nvSpPr>
          <p:cNvPr id="5" name="Title 1"/>
          <p:cNvSpPr>
            <a:spLocks noGrp="1"/>
          </p:cNvSpPr>
          <p:nvPr>
            <p:ph type="title"/>
          </p:nvPr>
        </p:nvSpPr>
        <p:spPr>
          <a:xfrm>
            <a:off x="0" y="2721428"/>
            <a:ext cx="9144000" cy="1156853"/>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s-ES"/>
              <a:t>Haga clic para modificar el estilo de título del patrón</a:t>
            </a:r>
            <a:endParaRPr lang="en-US" dirty="0"/>
          </a:p>
        </p:txBody>
      </p:sp>
      <p:sp>
        <p:nvSpPr>
          <p:cNvPr id="6" name="Text Placeholder 9"/>
          <p:cNvSpPr>
            <a:spLocks noGrp="1"/>
          </p:cNvSpPr>
          <p:nvPr>
            <p:ph type="body" sz="quarter" idx="11"/>
          </p:nvPr>
        </p:nvSpPr>
        <p:spPr>
          <a:xfrm>
            <a:off x="0" y="3867215"/>
            <a:ext cx="9144000" cy="497417"/>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s-ES"/>
              <a:t>Editar el estilo de texto del patrón</a:t>
            </a:r>
          </a:p>
        </p:txBody>
      </p:sp>
      <p:sp>
        <p:nvSpPr>
          <p:cNvPr id="8" name="Slide Number Placeholder 5"/>
          <p:cNvSpPr>
            <a:spLocks noGrp="1"/>
          </p:cNvSpPr>
          <p:nvPr>
            <p:ph type="sldNum" sz="quarter" idx="12"/>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Page </a:t>
            </a:r>
            <a:fld id="{ADC45699-916D-49A3-B4D3-5FFA87D29C7C}" type="slidenum">
              <a:rPr lang="en-US"/>
              <a:pPr>
                <a:defRPr/>
              </a:pPr>
              <a:t>‹Nº›</a:t>
            </a:fld>
            <a:endParaRPr lang="en-US" dirty="0"/>
          </a:p>
        </p:txBody>
      </p:sp>
      <p:sp>
        <p:nvSpPr>
          <p:cNvPr id="9" name="Footer Placeholder 4"/>
          <p:cNvSpPr>
            <a:spLocks noGrp="1"/>
          </p:cNvSpPr>
          <p:nvPr>
            <p:ph type="ftr" sz="quarter" idx="13"/>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30227103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w/ Image 2">
    <p:spTree>
      <p:nvGrpSpPr>
        <p:cNvPr id="1" name=""/>
        <p:cNvGrpSpPr/>
        <p:nvPr/>
      </p:nvGrpSpPr>
      <p:grpSpPr>
        <a:xfrm>
          <a:off x="0" y="0"/>
          <a:ext cx="0" cy="0"/>
          <a:chOff x="0" y="0"/>
          <a:chExt cx="0" cy="0"/>
        </a:xfrm>
      </p:grpSpPr>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24700" y="6135688"/>
            <a:ext cx="1801813"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icture Placeholder 5"/>
          <p:cNvSpPr>
            <a:spLocks noGrp="1"/>
          </p:cNvSpPr>
          <p:nvPr>
            <p:ph type="pic" sz="quarter" idx="10"/>
          </p:nvPr>
        </p:nvSpPr>
        <p:spPr>
          <a:xfrm>
            <a:off x="0" y="0"/>
            <a:ext cx="9144000" cy="2641744"/>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pPr lvl="0"/>
            <a:r>
              <a:rPr lang="es-ES" noProof="0"/>
              <a:t>Haga clic en el icono para agregar una imagen</a:t>
            </a:r>
            <a:endParaRPr lang="en-US" noProof="0" dirty="0"/>
          </a:p>
        </p:txBody>
      </p:sp>
      <p:sp>
        <p:nvSpPr>
          <p:cNvPr id="3" name="Title 1"/>
          <p:cNvSpPr>
            <a:spLocks noGrp="1"/>
          </p:cNvSpPr>
          <p:nvPr>
            <p:ph type="title"/>
          </p:nvPr>
        </p:nvSpPr>
        <p:spPr>
          <a:xfrm>
            <a:off x="0" y="2641829"/>
            <a:ext cx="9144000" cy="4216255"/>
          </a:xfrm>
          <a:prstGeom prst="rect">
            <a:avLst/>
          </a:prstGeom>
          <a:solidFill>
            <a:schemeClr val="tx2"/>
          </a:solidFill>
        </p:spPr>
        <p:txBody>
          <a:bodyPr lIns="252000" tIns="252000" rIns="252000" bIns="252000" anchor="t" anchorCtr="0"/>
          <a:lstStyle>
            <a:lvl1pPr algn="l">
              <a:defRPr sz="2400" baseline="0">
                <a:solidFill>
                  <a:srgbClr val="FFFFFF"/>
                </a:solidFill>
              </a:defRPr>
            </a:lvl1pPr>
          </a:lstStyle>
          <a:p>
            <a:r>
              <a:rPr lang="es-ES"/>
              <a:t>Haga clic para modificar el estilo de título del patrón</a:t>
            </a:r>
            <a:endParaRPr lang="en-US" dirty="0"/>
          </a:p>
        </p:txBody>
      </p:sp>
      <p:sp>
        <p:nvSpPr>
          <p:cNvPr id="4" name="Text Placeholder 9"/>
          <p:cNvSpPr>
            <a:spLocks noGrp="1"/>
          </p:cNvSpPr>
          <p:nvPr>
            <p:ph type="body" sz="quarter" idx="11"/>
          </p:nvPr>
        </p:nvSpPr>
        <p:spPr>
          <a:xfrm>
            <a:off x="0" y="2144593"/>
            <a:ext cx="9144000" cy="497417"/>
          </a:xfrm>
          <a:prstGeom prst="rect">
            <a:avLst/>
          </a:prstGeom>
          <a:solidFill>
            <a:schemeClr val="tx2">
              <a:alpha val="80000"/>
            </a:schemeClr>
          </a:solidFill>
        </p:spPr>
        <p:txBody>
          <a:bodyPr lIns="252000" tIns="0" rIns="252000" bIns="0" anchor="ctr" anchorCtr="0"/>
          <a:lstStyle>
            <a:lvl1pPr marL="0" indent="0">
              <a:buNone/>
              <a:defRPr sz="1200" baseline="0">
                <a:solidFill>
                  <a:schemeClr val="bg1"/>
                </a:solidFill>
              </a:defRPr>
            </a:lvl1pPr>
          </a:lstStyle>
          <a:p>
            <a:pPr lvl="0"/>
            <a:r>
              <a:rPr lang="es-ES"/>
              <a:t>Editar el estilo de texto del patrón</a:t>
            </a:r>
          </a:p>
        </p:txBody>
      </p:sp>
      <p:sp>
        <p:nvSpPr>
          <p:cNvPr id="6" name="Slide Number Placeholder 5"/>
          <p:cNvSpPr>
            <a:spLocks noGrp="1"/>
          </p:cNvSpPr>
          <p:nvPr>
            <p:ph type="sldNum" sz="quarter" idx="12"/>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Page </a:t>
            </a:r>
            <a:fld id="{80018B2A-6C66-4B79-B53A-4D271E473F08}" type="slidenum">
              <a:rPr lang="en-US"/>
              <a:pPr>
                <a:defRPr/>
              </a:pPr>
              <a:t>‹Nº›</a:t>
            </a:fld>
            <a:endParaRPr lang="en-US" dirty="0"/>
          </a:p>
        </p:txBody>
      </p:sp>
      <p:sp>
        <p:nvSpPr>
          <p:cNvPr id="7" name="Footer Placeholder 4"/>
          <p:cNvSpPr>
            <a:spLocks noGrp="1"/>
          </p:cNvSpPr>
          <p:nvPr>
            <p:ph type="ftr" sz="quarter" idx="13"/>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771165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4318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482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42103378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w/ Image 3">
    <p:spTree>
      <p:nvGrpSpPr>
        <p:cNvPr id="1" name=""/>
        <p:cNvGrpSpPr/>
        <p:nvPr/>
      </p:nvGrpSpPr>
      <p:grpSpPr>
        <a:xfrm>
          <a:off x="0" y="0"/>
          <a:ext cx="0" cy="0"/>
          <a:chOff x="0" y="0"/>
          <a:chExt cx="0" cy="0"/>
        </a:xfrm>
      </p:grpSpPr>
      <p:sp>
        <p:nvSpPr>
          <p:cNvPr id="4" name="Rectangle 14"/>
          <p:cNvSpPr/>
          <p:nvPr userDrawn="1"/>
        </p:nvSpPr>
        <p:spPr>
          <a:xfrm rot="5400000">
            <a:off x="-1144587" y="1100137"/>
            <a:ext cx="6858000" cy="465772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b="0" dirty="0">
              <a:solidFill>
                <a:prstClr val="white"/>
              </a:solidFill>
            </a:endParaRPr>
          </a:p>
        </p:txBody>
      </p:sp>
      <p:pic>
        <p:nvPicPr>
          <p:cNvPr id="5" name="Picture 9"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ontent Placeholder 12"/>
          <p:cNvSpPr>
            <a:spLocks noGrp="1"/>
          </p:cNvSpPr>
          <p:nvPr>
            <p:ph sz="quarter" idx="12"/>
          </p:nvPr>
        </p:nvSpPr>
        <p:spPr>
          <a:xfrm>
            <a:off x="4613292" y="24"/>
            <a:ext cx="4530727" cy="68579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s-ES"/>
              <a:t>Editar el estilo de texto del patrón</a:t>
            </a:r>
          </a:p>
        </p:txBody>
      </p:sp>
      <p:sp>
        <p:nvSpPr>
          <p:cNvPr id="16" name="Content Placeholder 12"/>
          <p:cNvSpPr>
            <a:spLocks noGrp="1"/>
          </p:cNvSpPr>
          <p:nvPr>
            <p:ph sz="quarter" idx="11"/>
          </p:nvPr>
        </p:nvSpPr>
        <p:spPr>
          <a:xfrm>
            <a:off x="-43677" y="-3"/>
            <a:ext cx="5030014" cy="6858003"/>
          </a:xfrm>
          <a:prstGeom prst="rect">
            <a:avLst/>
          </a:prstGeom>
          <a:solidFill>
            <a:schemeClr val="tx2">
              <a:alpha val="80000"/>
            </a:schemeClr>
          </a:solidFill>
        </p:spPr>
        <p:txBody>
          <a:bodyPr vert="horz" lIns="252000" tIns="252000" rIns="252000" bIns="252000"/>
          <a:lstStyle>
            <a:lvl1pPr marL="0" indent="0">
              <a:buNone/>
              <a:defRPr sz="240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3"/>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Page </a:t>
            </a:r>
            <a:fld id="{4A2B6381-ACF5-46F1-8BB1-3FC1B1404E6A}" type="slidenum">
              <a:rPr lang="en-US"/>
              <a:pPr>
                <a:defRPr/>
              </a:pPr>
              <a:t>‹Nº›</a:t>
            </a:fld>
            <a:endParaRPr lang="en-US" dirty="0"/>
          </a:p>
        </p:txBody>
      </p:sp>
      <p:sp>
        <p:nvSpPr>
          <p:cNvPr id="7" name="Footer Placeholder 4"/>
          <p:cNvSpPr>
            <a:spLocks noGrp="1"/>
          </p:cNvSpPr>
          <p:nvPr>
            <p:ph type="ftr" sz="quarter" idx="14"/>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33644611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w/ Image 4">
    <p:spTree>
      <p:nvGrpSpPr>
        <p:cNvPr id="1" name=""/>
        <p:cNvGrpSpPr/>
        <p:nvPr/>
      </p:nvGrpSpPr>
      <p:grpSpPr>
        <a:xfrm>
          <a:off x="0" y="0"/>
          <a:ext cx="0" cy="0"/>
          <a:chOff x="0" y="0"/>
          <a:chExt cx="0" cy="0"/>
        </a:xfrm>
      </p:grpSpPr>
      <p:sp>
        <p:nvSpPr>
          <p:cNvPr id="6" name="Rectangle 22"/>
          <p:cNvSpPr/>
          <p:nvPr userDrawn="1"/>
        </p:nvSpPr>
        <p:spPr>
          <a:xfrm rot="5400000">
            <a:off x="997744" y="3242469"/>
            <a:ext cx="6858000" cy="37306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b="0" dirty="0">
              <a:solidFill>
                <a:prstClr val="white"/>
              </a:solidFill>
            </a:endParaRPr>
          </a:p>
        </p:txBody>
      </p:sp>
      <p:pic>
        <p:nvPicPr>
          <p:cNvPr id="7" name="Picture 10"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Content Placeholder 12"/>
          <p:cNvSpPr>
            <a:spLocks noGrp="1"/>
          </p:cNvSpPr>
          <p:nvPr>
            <p:ph sz="quarter" idx="12"/>
          </p:nvPr>
        </p:nvSpPr>
        <p:spPr>
          <a:xfrm>
            <a:off x="4613292" y="24"/>
            <a:ext cx="4530727" cy="68579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s-ES"/>
              <a:t>Editar el estilo de texto del patrón</a:t>
            </a:r>
          </a:p>
        </p:txBody>
      </p:sp>
      <p:sp>
        <p:nvSpPr>
          <p:cNvPr id="3" name="Content Placeholder 12"/>
          <p:cNvSpPr>
            <a:spLocks noGrp="1"/>
          </p:cNvSpPr>
          <p:nvPr>
            <p:ph sz="quarter" idx="11"/>
          </p:nvPr>
        </p:nvSpPr>
        <p:spPr>
          <a:xfrm>
            <a:off x="252413" y="1310607"/>
            <a:ext cx="3749962" cy="1452705"/>
          </a:xfrm>
          <a:prstGeom prst="rect">
            <a:avLst/>
          </a:prstGeom>
          <a:noFill/>
        </p:spPr>
        <p:txBody>
          <a:bodyPr vert="horz" wrap="square" lIns="0" tIns="0" rIns="0" bIns="0">
            <a:spAutoFit/>
          </a:bodyPr>
          <a:lstStyle>
            <a:lvl1pPr marL="236538" indent="-236538">
              <a:buClr>
                <a:schemeClr val="tx2"/>
              </a:buClr>
              <a:buFont typeface="Arial" panose="020B0604020202020204" pitchFamily="34" charset="0"/>
              <a:buChar char="•"/>
              <a:defRPr sz="2000">
                <a:solidFill>
                  <a:schemeClr val="accent1"/>
                </a:solidFill>
              </a:defRPr>
            </a:lvl1pPr>
            <a:lvl2pPr marL="457200" indent="-220663">
              <a:buClr>
                <a:schemeClr val="tx2"/>
              </a:buClr>
              <a:buFont typeface="Arial" panose="020B0604020202020204" pitchFamily="34" charset="0"/>
              <a:buChar char="•"/>
              <a:defRPr sz="1800">
                <a:solidFill>
                  <a:schemeClr val="accent1"/>
                </a:solidFill>
              </a:defRPr>
            </a:lvl2pPr>
            <a:lvl3pPr marL="630238" indent="-173038">
              <a:buClr>
                <a:schemeClr val="tx2"/>
              </a:buClr>
              <a:buFont typeface="Arial" panose="020B0604020202020204" pitchFamily="34" charset="0"/>
              <a:buChar char="•"/>
              <a:defRPr sz="1600">
                <a:solidFill>
                  <a:schemeClr val="accent1"/>
                </a:solidFill>
              </a:defRPr>
            </a:lvl3pPr>
            <a:lvl4pPr marL="803275" indent="-173038">
              <a:buClr>
                <a:schemeClr val="tx2"/>
              </a:buClr>
              <a:buFont typeface="Arial" panose="020B0604020202020204" pitchFamily="34" charset="0"/>
              <a:buChar char="•"/>
              <a:defRPr sz="1400">
                <a:solidFill>
                  <a:schemeClr val="accent1"/>
                </a:solidFill>
              </a:defRPr>
            </a:lvl4pPr>
            <a:lvl5pPr marL="977900" indent="-174625" defTabSz="314325">
              <a:buClr>
                <a:schemeClr val="tx2"/>
              </a:buClr>
              <a:buFont typeface="Arial" panose="020B0604020202020204" pitchFamily="34" charset="0"/>
              <a:buChar char="•"/>
              <a:defRPr sz="14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p:cNvSpPr>
            <a:spLocks noGrp="1"/>
          </p:cNvSpPr>
          <p:nvPr>
            <p:ph type="title"/>
          </p:nvPr>
        </p:nvSpPr>
        <p:spPr>
          <a:xfrm>
            <a:off x="252413" y="525999"/>
            <a:ext cx="3749962" cy="369332"/>
          </a:xfrm>
          <a:prstGeom prst="rect">
            <a:avLst/>
          </a:prstGeom>
        </p:spPr>
        <p:txBody>
          <a:bodyPr wrap="square" lIns="0" tIns="0" rIns="0" bIns="0" anchor="ctr" anchorCtr="0">
            <a:spAutoFit/>
          </a:bodyPr>
          <a:lstStyle>
            <a:lvl1pPr algn="l">
              <a:defRPr sz="2400" baseline="0">
                <a:solidFill>
                  <a:schemeClr val="tx2"/>
                </a:solidFill>
              </a:defRPr>
            </a:lvl1pPr>
          </a:lstStyle>
          <a:p>
            <a:r>
              <a:rPr lang="es-ES"/>
              <a:t>Haga clic para modificar el estilo de título del patrón</a:t>
            </a:r>
            <a:endParaRPr lang="en-US" dirty="0"/>
          </a:p>
        </p:txBody>
      </p:sp>
      <p:sp>
        <p:nvSpPr>
          <p:cNvPr id="4" name="Text Placeholder 3"/>
          <p:cNvSpPr>
            <a:spLocks noGrp="1"/>
          </p:cNvSpPr>
          <p:nvPr>
            <p:ph type="body" sz="quarter" idx="14"/>
          </p:nvPr>
        </p:nvSpPr>
        <p:spPr>
          <a:xfrm>
            <a:off x="4240209" y="0"/>
            <a:ext cx="746127" cy="6858000"/>
          </a:xfrm>
          <a:prstGeom prst="rect">
            <a:avLst/>
          </a:prstGeom>
          <a:solidFill>
            <a:schemeClr val="tx2">
              <a:alpha val="80000"/>
            </a:schemeClr>
          </a:solidFill>
          <a:ln>
            <a:noFill/>
          </a:ln>
        </p:spPr>
        <p:txBody>
          <a:bodyPr/>
          <a:lstStyle>
            <a:lvl1pPr marL="0" indent="0">
              <a:buNone/>
              <a:defRPr/>
            </a:lvl1pPr>
          </a:lstStyle>
          <a:p>
            <a:pPr lvl="0"/>
            <a:r>
              <a:rPr lang="es-ES"/>
              <a:t>Editar el estilo de texto del patrón</a:t>
            </a:r>
          </a:p>
        </p:txBody>
      </p:sp>
      <p:sp>
        <p:nvSpPr>
          <p:cNvPr id="8" name="Slide Number Placeholder 5"/>
          <p:cNvSpPr>
            <a:spLocks noGrp="1"/>
          </p:cNvSpPr>
          <p:nvPr>
            <p:ph type="sldNum" sz="quarter" idx="15"/>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3DCD58"/>
                </a:solidFill>
                <a:latin typeface="Arial"/>
                <a:cs typeface="Arial"/>
              </a:defRPr>
            </a:lvl1pPr>
          </a:lstStyle>
          <a:p>
            <a:pPr>
              <a:defRPr/>
            </a:pPr>
            <a:r>
              <a:rPr lang="en-US"/>
              <a:t>Page </a:t>
            </a:r>
            <a:fld id="{AC0C4F7C-A04A-4ED4-B940-347E8A70A28E}" type="slidenum">
              <a:rPr lang="en-US"/>
              <a:pPr>
                <a:defRPr/>
              </a:pPr>
              <a:t>‹Nº›</a:t>
            </a:fld>
            <a:endParaRPr lang="en-US" dirty="0"/>
          </a:p>
        </p:txBody>
      </p:sp>
      <p:sp>
        <p:nvSpPr>
          <p:cNvPr id="9" name="Footer Placeholder 4"/>
          <p:cNvSpPr>
            <a:spLocks noGrp="1"/>
          </p:cNvSpPr>
          <p:nvPr>
            <p:ph type="ftr" sz="quarter" idx="16"/>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626469"/>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16825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White/SE Life Green">
    <p:spTree>
      <p:nvGrpSpPr>
        <p:cNvPr id="1" name=""/>
        <p:cNvGrpSpPr/>
        <p:nvPr/>
      </p:nvGrpSpPr>
      <p:grpSpPr>
        <a:xfrm>
          <a:off x="0" y="0"/>
          <a:ext cx="0" cy="0"/>
          <a:chOff x="0" y="0"/>
          <a:chExt cx="0" cy="0"/>
        </a:xfrm>
      </p:grpSpPr>
      <p:pic>
        <p:nvPicPr>
          <p:cNvPr id="4" name="Picture 8"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a:spLocks noGrp="1"/>
          </p:cNvSpPr>
          <p:nvPr>
            <p:ph type="title"/>
          </p:nvPr>
        </p:nvSpPr>
        <p:spPr>
          <a:xfrm>
            <a:off x="258074" y="2961759"/>
            <a:ext cx="8633531" cy="369332"/>
          </a:xfrm>
          <a:prstGeom prst="rect">
            <a:avLst/>
          </a:prstGeom>
        </p:spPr>
        <p:txBody>
          <a:bodyPr lIns="0" tIns="0" rIns="0" bIns="0" anchor="ctr" anchorCtr="0">
            <a:spAutoFit/>
          </a:bodyPr>
          <a:lstStyle>
            <a:lvl1pPr algn="l">
              <a:defRPr sz="2400" baseline="0">
                <a:solidFill>
                  <a:schemeClr val="tx2"/>
                </a:solidFill>
              </a:defRPr>
            </a:lvl1pPr>
          </a:lstStyle>
          <a:p>
            <a:r>
              <a:rPr lang="es-ES"/>
              <a:t>Haga clic para modificar el estilo de título del patrón</a:t>
            </a:r>
            <a:endParaRPr lang="en-US" dirty="0"/>
          </a:p>
        </p:txBody>
      </p:sp>
      <p:sp>
        <p:nvSpPr>
          <p:cNvPr id="8" name="Text Placeholder 9"/>
          <p:cNvSpPr>
            <a:spLocks noGrp="1"/>
          </p:cNvSpPr>
          <p:nvPr>
            <p:ph type="body" sz="quarter" idx="11"/>
          </p:nvPr>
        </p:nvSpPr>
        <p:spPr>
          <a:xfrm>
            <a:off x="258074" y="3548571"/>
            <a:ext cx="8633531" cy="215444"/>
          </a:xfrm>
          <a:prstGeom prst="rect">
            <a:avLst/>
          </a:prstGeom>
        </p:spPr>
        <p:txBody>
          <a:bodyPr lIns="0" tIns="0" rIns="0" bIns="0" anchor="ctr" anchorCtr="0">
            <a:spAutoFit/>
          </a:bodyPr>
          <a:lstStyle>
            <a:lvl1pPr marL="0" indent="0">
              <a:buNone/>
              <a:defRPr sz="1400" baseline="0">
                <a:solidFill>
                  <a:schemeClr val="accent1"/>
                </a:solidFill>
              </a:defRPr>
            </a:lvl1pPr>
          </a:lstStyle>
          <a:p>
            <a:pPr lvl="0"/>
            <a:r>
              <a:rPr lang="es-ES"/>
              <a:t>Editar el estilo de texto del patrón</a:t>
            </a:r>
          </a:p>
        </p:txBody>
      </p:sp>
      <p:sp>
        <p:nvSpPr>
          <p:cNvPr id="5" name="Slide Number Placeholder 5"/>
          <p:cNvSpPr>
            <a:spLocks noGrp="1"/>
          </p:cNvSpPr>
          <p:nvPr>
            <p:ph type="sldNum" sz="quarter" idx="12"/>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3DCD58"/>
                </a:solidFill>
                <a:latin typeface="Arial"/>
                <a:cs typeface="Arial"/>
              </a:defRPr>
            </a:lvl1pPr>
          </a:lstStyle>
          <a:p>
            <a:pPr>
              <a:defRPr/>
            </a:pPr>
            <a:r>
              <a:rPr lang="en-US"/>
              <a:t>Page </a:t>
            </a:r>
            <a:fld id="{C58F48DA-2AC9-40BB-9D45-7B90918700D0}" type="slidenum">
              <a:rPr lang="en-US"/>
              <a:pPr>
                <a:defRPr/>
              </a:pPr>
              <a:t>‹Nº›</a:t>
            </a:fld>
            <a:endParaRPr lang="en-US" dirty="0"/>
          </a:p>
        </p:txBody>
      </p:sp>
      <p:sp>
        <p:nvSpPr>
          <p:cNvPr id="6" name="Footer Placeholder 4"/>
          <p:cNvSpPr>
            <a:spLocks noGrp="1"/>
          </p:cNvSpPr>
          <p:nvPr>
            <p:ph type="ftr" sz="quarter" idx="13"/>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626469"/>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17428697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pic>
        <p:nvPicPr>
          <p:cNvPr id="6" name="Picture 8"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icture Placeholder 5"/>
          <p:cNvSpPr>
            <a:spLocks noGrp="1"/>
          </p:cNvSpPr>
          <p:nvPr>
            <p:ph type="pic" sz="quarter" idx="10"/>
          </p:nvPr>
        </p:nvSpPr>
        <p:spPr>
          <a:xfrm>
            <a:off x="0" y="0"/>
            <a:ext cx="9144000" cy="68580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pPr lvl="0"/>
            <a:r>
              <a:rPr lang="es-ES" noProof="0"/>
              <a:t>Haga clic en el icono para agregar una imagen</a:t>
            </a:r>
            <a:endParaRPr lang="en-US" noProof="0" dirty="0"/>
          </a:p>
        </p:txBody>
      </p:sp>
      <p:sp>
        <p:nvSpPr>
          <p:cNvPr id="4" name="Title 1"/>
          <p:cNvSpPr>
            <a:spLocks noGrp="1"/>
          </p:cNvSpPr>
          <p:nvPr>
            <p:ph type="ctrTitle"/>
          </p:nvPr>
        </p:nvSpPr>
        <p:spPr>
          <a:xfrm>
            <a:off x="252523" y="2284745"/>
            <a:ext cx="8577821" cy="1231106"/>
          </a:xfrm>
          <a:prstGeom prst="rect">
            <a:avLst/>
          </a:prstGeom>
        </p:spPr>
        <p:txBody>
          <a:bodyPr lIns="0" tIns="0" rIns="0" bIns="0" anchor="t">
            <a:spAutoFit/>
          </a:bodyPr>
          <a:lstStyle>
            <a:lvl1pPr marL="0" indent="0" algn="ctr">
              <a:buFont typeface="Arial"/>
              <a:buNone/>
              <a:defRPr sz="4000">
                <a:solidFill>
                  <a:schemeClr val="bg1"/>
                </a:solidFill>
              </a:defRPr>
            </a:lvl1pPr>
          </a:lstStyle>
          <a:p>
            <a:r>
              <a:rPr lang="es-ES"/>
              <a:t>Haga clic para modificar el estilo de título del patrón</a:t>
            </a:r>
            <a:endParaRPr lang="en-US" dirty="0"/>
          </a:p>
        </p:txBody>
      </p:sp>
      <p:sp>
        <p:nvSpPr>
          <p:cNvPr id="5" name="Subtitle 2"/>
          <p:cNvSpPr>
            <a:spLocks noGrp="1"/>
          </p:cNvSpPr>
          <p:nvPr>
            <p:ph type="subTitle" idx="1"/>
          </p:nvPr>
        </p:nvSpPr>
        <p:spPr>
          <a:xfrm>
            <a:off x="252414" y="3940872"/>
            <a:ext cx="8577820" cy="307777"/>
          </a:xfrm>
          <a:prstGeom prst="rect">
            <a:avLst/>
          </a:prstGeom>
        </p:spPr>
        <p:txBody>
          <a:bodyPr lIns="0" tIns="0" rIns="0" bIns="0">
            <a:sp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7" name="Slide Number Placeholder 5"/>
          <p:cNvSpPr>
            <a:spLocks noGrp="1"/>
          </p:cNvSpPr>
          <p:nvPr>
            <p:ph type="sldNum" sz="quarter" idx="11"/>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Page </a:t>
            </a:r>
            <a:fld id="{53D3422F-4D09-459C-B940-4C0F391CD1DE}" type="slidenum">
              <a:rPr lang="en-US"/>
              <a:pPr>
                <a:defRPr/>
              </a:pPr>
              <a:t>‹Nº›</a:t>
            </a:fld>
            <a:endParaRPr lang="en-US" dirty="0"/>
          </a:p>
        </p:txBody>
      </p:sp>
      <p:sp>
        <p:nvSpPr>
          <p:cNvPr id="8" name="Footer Placeholder 4"/>
          <p:cNvSpPr>
            <a:spLocks noGrp="1"/>
          </p:cNvSpPr>
          <p:nvPr>
            <p:ph type="ftr" sz="quarter" idx="12"/>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7553556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pic>
        <p:nvPicPr>
          <p:cNvPr id="6" name="Picture 8"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icture Placeholder 5"/>
          <p:cNvSpPr>
            <a:spLocks noGrp="1"/>
          </p:cNvSpPr>
          <p:nvPr>
            <p:ph type="pic" sz="quarter" idx="10"/>
          </p:nvPr>
        </p:nvSpPr>
        <p:spPr>
          <a:xfrm>
            <a:off x="0" y="0"/>
            <a:ext cx="9144000" cy="68580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pPr lvl="0"/>
            <a:r>
              <a:rPr lang="es-ES" noProof="0"/>
              <a:t>Haga clic en el icono para agregar una imagen</a:t>
            </a:r>
            <a:endParaRPr lang="en-US" noProof="0" dirty="0"/>
          </a:p>
        </p:txBody>
      </p:sp>
      <p:sp>
        <p:nvSpPr>
          <p:cNvPr id="4" name="Title 1"/>
          <p:cNvSpPr>
            <a:spLocks noGrp="1"/>
          </p:cNvSpPr>
          <p:nvPr>
            <p:ph type="ctrTitle"/>
          </p:nvPr>
        </p:nvSpPr>
        <p:spPr>
          <a:xfrm>
            <a:off x="252523" y="2284745"/>
            <a:ext cx="8577821" cy="1231106"/>
          </a:xfrm>
          <a:prstGeom prst="rect">
            <a:avLst/>
          </a:prstGeom>
        </p:spPr>
        <p:txBody>
          <a:bodyPr lIns="0" tIns="0" rIns="0" bIns="0" anchor="t">
            <a:spAutoFit/>
          </a:bodyPr>
          <a:lstStyle>
            <a:lvl1pPr marL="0" indent="0" algn="ctr">
              <a:buFont typeface="Arial"/>
              <a:buNone/>
              <a:defRPr sz="4000">
                <a:solidFill>
                  <a:schemeClr val="accent1"/>
                </a:solidFill>
              </a:defRPr>
            </a:lvl1pPr>
          </a:lstStyle>
          <a:p>
            <a:r>
              <a:rPr lang="es-ES"/>
              <a:t>Haga clic para modificar el estilo de título del patrón</a:t>
            </a:r>
            <a:endParaRPr lang="en-US" dirty="0"/>
          </a:p>
        </p:txBody>
      </p:sp>
      <p:sp>
        <p:nvSpPr>
          <p:cNvPr id="5" name="Subtitle 2"/>
          <p:cNvSpPr>
            <a:spLocks noGrp="1"/>
          </p:cNvSpPr>
          <p:nvPr>
            <p:ph type="subTitle" idx="1"/>
          </p:nvPr>
        </p:nvSpPr>
        <p:spPr>
          <a:xfrm>
            <a:off x="252414" y="3940872"/>
            <a:ext cx="8577820" cy="307777"/>
          </a:xfrm>
          <a:prstGeom prst="rect">
            <a:avLst/>
          </a:prstGeom>
        </p:spPr>
        <p:txBody>
          <a:bodyPr lIns="0" tIns="0" rIns="0" bIns="0">
            <a:sp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7" name="Slide Number Placeholder 5"/>
          <p:cNvSpPr>
            <a:spLocks noGrp="1"/>
          </p:cNvSpPr>
          <p:nvPr>
            <p:ph type="sldNum" sz="quarter" idx="11"/>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3DCD58"/>
                </a:solidFill>
                <a:latin typeface="Arial"/>
                <a:cs typeface="Arial"/>
              </a:defRPr>
            </a:lvl1pPr>
          </a:lstStyle>
          <a:p>
            <a:pPr>
              <a:defRPr/>
            </a:pPr>
            <a:r>
              <a:rPr lang="en-US"/>
              <a:t>Page </a:t>
            </a:r>
            <a:fld id="{677E8B08-6435-4F3B-9455-811E33F17C90}" type="slidenum">
              <a:rPr lang="en-US"/>
              <a:pPr>
                <a:defRPr/>
              </a:pPr>
              <a:t>‹Nº›</a:t>
            </a:fld>
            <a:endParaRPr lang="en-US" dirty="0"/>
          </a:p>
        </p:txBody>
      </p:sp>
      <p:sp>
        <p:nvSpPr>
          <p:cNvPr id="8" name="Footer Placeholder 4"/>
          <p:cNvSpPr>
            <a:spLocks noGrp="1"/>
          </p:cNvSpPr>
          <p:nvPr>
            <p:ph type="ftr" sz="quarter" idx="12"/>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626469"/>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104872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pic>
        <p:nvPicPr>
          <p:cNvPr id="6" name="Picture 9" descr="schneider_LIO_Life-Green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2475" y="6013450"/>
            <a:ext cx="19224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a:spLocks noGrp="1"/>
          </p:cNvSpPr>
          <p:nvPr>
            <p:ph type="ctrTitle"/>
          </p:nvPr>
        </p:nvSpPr>
        <p:spPr>
          <a:xfrm>
            <a:off x="252523" y="2284745"/>
            <a:ext cx="8577821" cy="1231106"/>
          </a:xfrm>
          <a:prstGeom prst="rect">
            <a:avLst/>
          </a:prstGeom>
        </p:spPr>
        <p:txBody>
          <a:bodyPr lIns="0" tIns="0" rIns="0" bIns="0" anchor="t">
            <a:spAutoFit/>
          </a:bodyPr>
          <a:lstStyle>
            <a:lvl1pPr marL="0" indent="0" algn="ctr">
              <a:buFont typeface="Arial"/>
              <a:buNone/>
              <a:defRPr sz="4000">
                <a:solidFill>
                  <a:schemeClr val="accent1"/>
                </a:solidFill>
              </a:defRPr>
            </a:lvl1pPr>
          </a:lstStyle>
          <a:p>
            <a:r>
              <a:rPr lang="es-ES"/>
              <a:t>Haga clic para modificar el estilo de título del patrón</a:t>
            </a:r>
            <a:endParaRPr lang="en-US" dirty="0"/>
          </a:p>
        </p:txBody>
      </p:sp>
      <p:sp>
        <p:nvSpPr>
          <p:cNvPr id="5" name="Subtitle 2"/>
          <p:cNvSpPr>
            <a:spLocks noGrp="1"/>
          </p:cNvSpPr>
          <p:nvPr>
            <p:ph type="subTitle" idx="1"/>
          </p:nvPr>
        </p:nvSpPr>
        <p:spPr>
          <a:xfrm>
            <a:off x="252414" y="3940872"/>
            <a:ext cx="8577820" cy="307777"/>
          </a:xfrm>
          <a:prstGeom prst="rect">
            <a:avLst/>
          </a:prstGeom>
        </p:spPr>
        <p:txBody>
          <a:bodyPr lIns="0" tIns="0" rIns="0" bIns="0">
            <a:sp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7" name="Slide Number Placeholder 5"/>
          <p:cNvSpPr>
            <a:spLocks noGrp="1"/>
          </p:cNvSpPr>
          <p:nvPr>
            <p:ph type="sldNum" sz="quarter" idx="10"/>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3DCD58"/>
                </a:solidFill>
                <a:latin typeface="Arial"/>
                <a:cs typeface="Arial"/>
              </a:defRPr>
            </a:lvl1pPr>
          </a:lstStyle>
          <a:p>
            <a:pPr>
              <a:defRPr/>
            </a:pPr>
            <a:r>
              <a:rPr lang="en-US"/>
              <a:t>Page </a:t>
            </a:r>
            <a:fld id="{A66C068A-0756-4BE6-A768-C7C900047FC5}" type="slidenum">
              <a:rPr lang="en-US"/>
              <a:pPr>
                <a:defRPr/>
              </a:pPr>
              <a:t>‹Nº›</a:t>
            </a:fld>
            <a:endParaRPr lang="en-US" dirty="0"/>
          </a:p>
        </p:txBody>
      </p:sp>
      <p:sp>
        <p:nvSpPr>
          <p:cNvPr id="8" name="Footer Placeholder 4"/>
          <p:cNvSpPr>
            <a:spLocks noGrp="1"/>
          </p:cNvSpPr>
          <p:nvPr>
            <p:ph type="ftr" sz="quarter" idx="11"/>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626469"/>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30110944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pic>
        <p:nvPicPr>
          <p:cNvPr id="4" name="Picture 7" descr="schneider_LIO_White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05650" y="6027738"/>
            <a:ext cx="19065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ctrTitle"/>
          </p:nvPr>
        </p:nvSpPr>
        <p:spPr>
          <a:xfrm>
            <a:off x="252523" y="2284745"/>
            <a:ext cx="8577821" cy="1231106"/>
          </a:xfrm>
          <a:prstGeom prst="rect">
            <a:avLst/>
          </a:prstGeom>
        </p:spPr>
        <p:txBody>
          <a:bodyPr lIns="0" tIns="0" rIns="0" bIns="0" anchor="t">
            <a:spAutoFit/>
          </a:bodyPr>
          <a:lstStyle>
            <a:lvl1pPr marL="0" indent="0" algn="ctr">
              <a:buFont typeface="Arial"/>
              <a:buNone/>
              <a:defRPr sz="4000">
                <a:solidFill>
                  <a:schemeClr val="bg1"/>
                </a:solidFill>
              </a:defRPr>
            </a:lvl1pPr>
          </a:lstStyle>
          <a:p>
            <a:r>
              <a:rPr lang="es-ES"/>
              <a:t>Haga clic para modificar el estilo de título del patrón</a:t>
            </a:r>
            <a:endParaRPr lang="en-US" dirty="0"/>
          </a:p>
        </p:txBody>
      </p:sp>
      <p:sp>
        <p:nvSpPr>
          <p:cNvPr id="10" name="Subtitle 2"/>
          <p:cNvSpPr>
            <a:spLocks noGrp="1"/>
          </p:cNvSpPr>
          <p:nvPr>
            <p:ph type="subTitle" idx="1"/>
          </p:nvPr>
        </p:nvSpPr>
        <p:spPr>
          <a:xfrm>
            <a:off x="252414" y="3940872"/>
            <a:ext cx="8577820" cy="307777"/>
          </a:xfrm>
          <a:prstGeom prst="rect">
            <a:avLst/>
          </a:prstGeom>
        </p:spPr>
        <p:txBody>
          <a:bodyPr lIns="0" tIns="0" rIns="0" bIns="0">
            <a:sp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5" name="Slide Number Placeholder 5"/>
          <p:cNvSpPr>
            <a:spLocks noGrp="1"/>
          </p:cNvSpPr>
          <p:nvPr>
            <p:ph type="sldNum" sz="quarter" idx="10"/>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Page </a:t>
            </a:r>
            <a:fld id="{62A24121-3B3B-4808-B267-5A84BBB7FBD3}" type="slidenum">
              <a:rPr lang="en-US"/>
              <a:pPr>
                <a:defRPr/>
              </a:pPr>
              <a:t>‹Nº›</a:t>
            </a:fld>
            <a:endParaRPr lang="en-US" dirty="0"/>
          </a:p>
        </p:txBody>
      </p:sp>
      <p:sp>
        <p:nvSpPr>
          <p:cNvPr id="6" name="Footer Placeholder 4"/>
          <p:cNvSpPr>
            <a:spLocks noGrp="1"/>
          </p:cNvSpPr>
          <p:nvPr>
            <p:ph type="ftr" sz="quarter" idx="11"/>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3606082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eave Image 2">
    <p:spTree>
      <p:nvGrpSpPr>
        <p:cNvPr id="1" name=""/>
        <p:cNvGrpSpPr/>
        <p:nvPr/>
      </p:nvGrpSpPr>
      <p:grpSpPr>
        <a:xfrm>
          <a:off x="0" y="0"/>
          <a:ext cx="0" cy="0"/>
          <a:chOff x="0" y="0"/>
          <a:chExt cx="0" cy="0"/>
        </a:xfrm>
      </p:grpSpPr>
      <p:pic>
        <p:nvPicPr>
          <p:cNvPr id="2" name="Picture 9" descr="Weave_463028807_LIO.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3"/>
          <p:cNvSpPr/>
          <p:nvPr userDrawn="1"/>
        </p:nvSpPr>
        <p:spPr>
          <a:xfrm>
            <a:off x="0" y="4827588"/>
            <a:ext cx="9144000" cy="2030412"/>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b="0" dirty="0">
              <a:solidFill>
                <a:prstClr val="white"/>
              </a:solidFill>
            </a:endParaRPr>
          </a:p>
        </p:txBody>
      </p:sp>
      <p:pic>
        <p:nvPicPr>
          <p:cNvPr id="4" name="Picture 8" descr="schneider_LIO_White_RGB.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05650" y="6027738"/>
            <a:ext cx="19065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5"/>
          <p:cNvSpPr>
            <a:spLocks noGrp="1"/>
          </p:cNvSpPr>
          <p:nvPr>
            <p:ph type="sldNum" sz="quarter" idx="10"/>
          </p:nvPr>
        </p:nvSpPr>
        <p:spPr>
          <a:xfrm>
            <a:off x="1747838" y="6491288"/>
            <a:ext cx="525462" cy="93662"/>
          </a:xfrm>
          <a:prstGeom prst="rect">
            <a:avLst/>
          </a:prstGeom>
        </p:spPr>
        <p:txBody>
          <a:bodyPr vert="horz"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Page </a:t>
            </a:r>
            <a:fld id="{A51A35F0-45DE-4AE1-9F0B-1C1D8C4B6CCB}" type="slidenum">
              <a:rPr lang="en-US"/>
              <a:pPr>
                <a:defRPr/>
              </a:pPr>
              <a:t>‹Nº›</a:t>
            </a:fld>
            <a:endParaRPr lang="en-US" dirty="0"/>
          </a:p>
        </p:txBody>
      </p:sp>
      <p:sp>
        <p:nvSpPr>
          <p:cNvPr id="6" name="Footer Placeholder 4"/>
          <p:cNvSpPr>
            <a:spLocks noGrp="1"/>
          </p:cNvSpPr>
          <p:nvPr>
            <p:ph type="ftr" sz="quarter" idx="11"/>
          </p:nvPr>
        </p:nvSpPr>
        <p:spPr>
          <a:xfrm>
            <a:off x="252413" y="6491288"/>
            <a:ext cx="1509712" cy="93662"/>
          </a:xfrm>
          <a:prstGeom prst="rect">
            <a:avLst/>
          </a:prstGeom>
        </p:spPr>
        <p:txBody>
          <a:bodyPr vert="horz" wrap="square" lIns="0" tIns="0" rIns="0" bIns="0" rtlCol="0" anchor="ctr">
            <a:spAutoFit/>
          </a:bodyPr>
          <a:lstStyle>
            <a:lvl1pPr algn="l" defTabSz="457200" eaLnBrk="1" fontAlgn="auto" hangingPunct="1">
              <a:spcBef>
                <a:spcPts val="0"/>
              </a:spcBef>
              <a:spcAft>
                <a:spcPts val="0"/>
              </a:spcAft>
              <a:defRPr sz="600" b="0">
                <a:solidFill>
                  <a:srgbClr val="FFFFFF"/>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4967545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pic>
        <p:nvPicPr>
          <p:cNvPr id="2" name="Picture 2" descr="schneider_LIO_White_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32088" y="2752725"/>
            <a:ext cx="36766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1275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4075673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365125"/>
            <a:ext cx="78867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630238" y="2505075"/>
            <a:ext cx="386873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7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33941598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1800"/>
            </a:lvl2pPr>
            <a:lvl3pPr>
              <a:defRPr sz="1600"/>
            </a:lvl3pPr>
            <a:lvl4pPr>
              <a:defRPr sz="1600">
                <a:solidFill>
                  <a:schemeClr val="tx1">
                    <a:lumMod val="65000"/>
                    <a:lumOff val="35000"/>
                  </a:schemeClr>
                </a:solidFill>
              </a:defRPr>
            </a:lvl4pPr>
            <a:lvl5pPr>
              <a:defRPr sz="16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14275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31800" y="1773238"/>
            <a:ext cx="4064000" cy="4525962"/>
          </a:xfrm>
        </p:spPr>
        <p:txBody>
          <a:bodyPr/>
          <a:lstStyle>
            <a:lvl1pPr>
              <a:defRPr sz="2000"/>
            </a:lvl1pPr>
            <a:lvl2pPr>
              <a:defRPr sz="1800"/>
            </a:lvl2pPr>
            <a:lvl3pPr>
              <a:defRPr sz="1600"/>
            </a:lvl3pPr>
            <a:lvl4pPr>
              <a:defRPr sz="1600">
                <a:solidFill>
                  <a:schemeClr val="tx1">
                    <a:lumMod val="65000"/>
                    <a:lumOff val="35000"/>
                  </a:schemeClr>
                </a:solidFill>
              </a:defRPr>
            </a:lvl4pPr>
            <a:lvl5pPr>
              <a:defRPr sz="1600">
                <a:solidFill>
                  <a:schemeClr val="tx1">
                    <a:lumMod val="65000"/>
                    <a:lumOff val="35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773238"/>
            <a:ext cx="4064000" cy="4525962"/>
          </a:xfrm>
        </p:spPr>
        <p:txBody>
          <a:bodyPr/>
          <a:lstStyle>
            <a:lvl1pPr>
              <a:defRPr sz="2000"/>
            </a:lvl1pPr>
            <a:lvl2pPr>
              <a:defRPr sz="1800"/>
            </a:lvl2pPr>
            <a:lvl3pPr>
              <a:defRPr sz="1600"/>
            </a:lvl3pPr>
            <a:lvl4pPr>
              <a:defRPr sz="1600">
                <a:solidFill>
                  <a:schemeClr val="tx1">
                    <a:lumMod val="65000"/>
                    <a:lumOff val="35000"/>
                  </a:schemeClr>
                </a:solidFill>
              </a:defRPr>
            </a:lvl4pPr>
            <a:lvl5pPr>
              <a:defRPr sz="1600">
                <a:solidFill>
                  <a:schemeClr val="tx1">
                    <a:lumMod val="65000"/>
                    <a:lumOff val="35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77506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64233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54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31800" y="77788"/>
            <a:ext cx="8280400" cy="1150937"/>
          </a:xfrm>
        </p:spPr>
        <p:txBody>
          <a:bodyPr/>
          <a:lstStyle/>
          <a:p>
            <a:r>
              <a:rPr lang="en-US" dirty="0"/>
              <a:t>Click to edit Master title style</a:t>
            </a:r>
          </a:p>
        </p:txBody>
      </p:sp>
      <p:sp>
        <p:nvSpPr>
          <p:cNvPr id="3" name="Table Placeholder 2"/>
          <p:cNvSpPr>
            <a:spLocks noGrp="1"/>
          </p:cNvSpPr>
          <p:nvPr>
            <p:ph type="tbl" idx="1"/>
          </p:nvPr>
        </p:nvSpPr>
        <p:spPr>
          <a:xfrm>
            <a:off x="431800" y="1773238"/>
            <a:ext cx="8280400" cy="4525962"/>
          </a:xfrm>
        </p:spPr>
        <p:txBody>
          <a:bodyPr/>
          <a:lstStyle/>
          <a:p>
            <a:pPr lvl="0"/>
            <a:endParaRPr lang="en-US" noProof="0" dirty="0"/>
          </a:p>
        </p:txBody>
      </p:sp>
    </p:spTree>
    <p:extLst>
      <p:ext uri="{BB962C8B-B14F-4D97-AF65-F5344CB8AC3E}">
        <p14:creationId xmlns:p14="http://schemas.microsoft.com/office/powerpoint/2010/main" val="2647457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lvl5pPr>
              <a:defRPr sz="16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17327025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4" name="Picture 5" descr="Logo SE A4 Blanc">
            <a:extLst>
              <a:ext uri="{FF2B5EF4-FFF2-40B4-BE49-F238E27FC236}">
                <a16:creationId xmlns:a16="http://schemas.microsoft.com/office/drawing/2014/main" id="{0C8BA785-4750-46A9-BC9C-7A57543F37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5734050"/>
            <a:ext cx="2576512"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4306" name="Rectangle 2"/>
          <p:cNvSpPr>
            <a:spLocks noGrp="1" noChangeArrowheads="1"/>
          </p:cNvSpPr>
          <p:nvPr>
            <p:ph type="ctrTitle"/>
          </p:nvPr>
        </p:nvSpPr>
        <p:spPr>
          <a:xfrm>
            <a:off x="431800" y="77788"/>
            <a:ext cx="8280400" cy="1550987"/>
          </a:xfrm>
        </p:spPr>
        <p:txBody>
          <a:bodyPr/>
          <a:lstStyle>
            <a:lvl1pPr>
              <a:defRPr sz="4800"/>
            </a:lvl1pPr>
          </a:lstStyle>
          <a:p>
            <a:pPr lvl="0"/>
            <a:r>
              <a:rPr lang="en-GB" altLang="es-ES" noProof="0"/>
              <a:t>title</a:t>
            </a:r>
          </a:p>
        </p:txBody>
      </p:sp>
      <p:sp>
        <p:nvSpPr>
          <p:cNvPr id="354307" name="Rectangle 3"/>
          <p:cNvSpPr>
            <a:spLocks noGrp="1" noChangeArrowheads="1"/>
          </p:cNvSpPr>
          <p:nvPr>
            <p:ph type="subTitle" idx="1"/>
          </p:nvPr>
        </p:nvSpPr>
        <p:spPr>
          <a:xfrm>
            <a:off x="431800" y="1773238"/>
            <a:ext cx="4968875" cy="1655762"/>
          </a:xfrm>
          <a:extLst>
            <a:ext uri="{91240B29-F687-4F45-9708-019B960494DF}">
              <a14:hiddenLine xmlns:a14="http://schemas.microsoft.com/office/drawing/2010/main" w="9525">
                <a:solidFill>
                  <a:schemeClr val="tx1"/>
                </a:solidFill>
                <a:miter lim="800000"/>
                <a:headEnd/>
                <a:tailEnd/>
              </a14:hiddenLine>
            </a:ext>
          </a:extLst>
        </p:spPr>
        <p:txBody>
          <a:bodyPr tIns="45720" rIns="54000" bIns="45720"/>
          <a:lstStyle>
            <a:lvl1pPr marL="0" indent="0">
              <a:buFont typeface="Arial" panose="020B0604020202020204" pitchFamily="34" charset="0"/>
              <a:buNone/>
              <a:defRPr>
                <a:solidFill>
                  <a:schemeClr val="tx1"/>
                </a:solidFill>
              </a:defRPr>
            </a:lvl1pPr>
          </a:lstStyle>
          <a:p>
            <a:pPr lvl="0"/>
            <a:r>
              <a:rPr lang="en-GB" altLang="es-ES" noProof="0"/>
              <a:t>sub-title</a:t>
            </a:r>
          </a:p>
        </p:txBody>
      </p:sp>
      <p:sp>
        <p:nvSpPr>
          <p:cNvPr id="5" name="Rectangle 4">
            <a:extLst>
              <a:ext uri="{FF2B5EF4-FFF2-40B4-BE49-F238E27FC236}">
                <a16:creationId xmlns:a16="http://schemas.microsoft.com/office/drawing/2014/main" id="{C0718CC4-548B-4651-AD3D-F49215C7E089}"/>
              </a:ext>
            </a:extLst>
          </p:cNvPr>
          <p:cNvSpPr>
            <a:spLocks noGrp="1" noChangeArrowheads="1"/>
          </p:cNvSpPr>
          <p:nvPr>
            <p:ph type="ftr" sz="quarter" idx="10"/>
          </p:nvPr>
        </p:nvSpPr>
        <p:spPr bwMode="auto">
          <a:xfrm>
            <a:off x="6372225" y="5229225"/>
            <a:ext cx="2270125" cy="13684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9600" b="0">
                <a:solidFill>
                  <a:schemeClr val="tx1"/>
                </a:solidFill>
              </a:defRPr>
            </a:lvl1pPr>
          </a:lstStyle>
          <a:p>
            <a:pPr>
              <a:defRPr/>
            </a:pPr>
            <a:endParaRPr lang="fr-FR" altLang="es-ES"/>
          </a:p>
        </p:txBody>
      </p:sp>
    </p:spTree>
    <p:extLst>
      <p:ext uri="{BB962C8B-B14F-4D97-AF65-F5344CB8AC3E}">
        <p14:creationId xmlns:p14="http://schemas.microsoft.com/office/powerpoint/2010/main" val="2780582067"/>
      </p:ext>
    </p:extLst>
  </p:cSld>
  <p:clrMapOvr>
    <a:overrideClrMapping bg1="dk2" tx1="lt1" bg2="dk1"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353071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a:t>Editar el estilo de texto del patrón</a:t>
            </a:r>
          </a:p>
        </p:txBody>
      </p:sp>
    </p:spTree>
    <p:extLst>
      <p:ext uri="{BB962C8B-B14F-4D97-AF65-F5344CB8AC3E}">
        <p14:creationId xmlns:p14="http://schemas.microsoft.com/office/powerpoint/2010/main" val="39191234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4318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48200" y="1773238"/>
            <a:ext cx="4064000" cy="452596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829104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Tree>
    <p:extLst>
      <p:ext uri="{BB962C8B-B14F-4D97-AF65-F5344CB8AC3E}">
        <p14:creationId xmlns:p14="http://schemas.microsoft.com/office/powerpoint/2010/main" val="39344144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365125"/>
            <a:ext cx="78867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630238" y="2505075"/>
            <a:ext cx="386873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7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6225511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Tree>
    <p:extLst>
      <p:ext uri="{BB962C8B-B14F-4D97-AF65-F5344CB8AC3E}">
        <p14:creationId xmlns:p14="http://schemas.microsoft.com/office/powerpoint/2010/main" val="21930700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26690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23326610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12093839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88714782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2100" y="77788"/>
            <a:ext cx="2070100" cy="6221412"/>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431800" y="77788"/>
            <a:ext cx="6057900" cy="6221412"/>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41883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Marcador de contenido 1"/>
          <p:cNvSpPr>
            <a:spLocks noGrp="1"/>
          </p:cNvSpPr>
          <p:nvPr>
            <p:ph/>
          </p:nvPr>
        </p:nvSpPr>
        <p:spPr>
          <a:xfrm>
            <a:off x="431800" y="77788"/>
            <a:ext cx="8280400" cy="622141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139935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5002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1231320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Tree>
    <p:extLst>
      <p:ext uri="{BB962C8B-B14F-4D97-AF65-F5344CB8AC3E}">
        <p14:creationId xmlns:p14="http://schemas.microsoft.com/office/powerpoint/2010/main" val="1110576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1.xml"/><Relationship Id="rId7"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6.xml"/><Relationship Id="rId1"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7.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8.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468313" y="6577013"/>
            <a:ext cx="822325"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r>
              <a:rPr lang="en-GB" altLang="es-ES" sz="800" b="0">
                <a:solidFill>
                  <a:schemeClr val="bg2"/>
                </a:solidFill>
              </a:rPr>
              <a:t>Schneider Electric</a:t>
            </a:r>
          </a:p>
        </p:txBody>
      </p:sp>
      <p:sp>
        <p:nvSpPr>
          <p:cNvPr id="4099" name="Rectangle 3"/>
          <p:cNvSpPr>
            <a:spLocks noChangeArrowheads="1"/>
          </p:cNvSpPr>
          <p:nvPr/>
        </p:nvSpPr>
        <p:spPr bwMode="auto">
          <a:xfrm>
            <a:off x="8604250" y="6599238"/>
            <a:ext cx="288925" cy="6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fld id="{496596B0-37C1-48B0-B20E-E97198394461}" type="slidenum">
              <a:rPr lang="fr-FR" altLang="es-ES" sz="800" b="0">
                <a:solidFill>
                  <a:schemeClr val="bg2"/>
                </a:solidFill>
              </a:rPr>
              <a:pPr eaLnBrk="0" hangingPunct="0"/>
              <a:t>‹Nº›</a:t>
            </a:fld>
            <a:endParaRPr lang="fr-FR" altLang="es-ES" sz="800" b="0">
              <a:solidFill>
                <a:schemeClr val="bg2"/>
              </a:solidFill>
            </a:endParaRPr>
          </a:p>
        </p:txBody>
      </p:sp>
      <p:sp>
        <p:nvSpPr>
          <p:cNvPr id="4100" name="Rectangle 4"/>
          <p:cNvSpPr>
            <a:spLocks noGrp="1" noChangeArrowheads="1"/>
          </p:cNvSpPr>
          <p:nvPr>
            <p:ph type="body" idx="1"/>
          </p:nvPr>
        </p:nvSpPr>
        <p:spPr bwMode="auto">
          <a:xfrm>
            <a:off x="431800" y="1773238"/>
            <a:ext cx="82804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p>
            <a:pPr lvl="0"/>
            <a:r>
              <a:rPr lang="en-GB" altLang="es-ES"/>
              <a:t>First level</a:t>
            </a:r>
          </a:p>
          <a:p>
            <a:pPr lvl="1"/>
            <a:r>
              <a:rPr lang="en-GB" altLang="es-ES"/>
              <a:t>Second level</a:t>
            </a:r>
          </a:p>
          <a:p>
            <a:pPr lvl="2"/>
            <a:r>
              <a:rPr lang="en-GB" altLang="es-ES"/>
              <a:t>Third level</a:t>
            </a:r>
          </a:p>
        </p:txBody>
      </p:sp>
      <p:sp>
        <p:nvSpPr>
          <p:cNvPr id="4101" name="Rectangle 5"/>
          <p:cNvSpPr>
            <a:spLocks noGrp="1" noChangeArrowheads="1"/>
          </p:cNvSpPr>
          <p:nvPr>
            <p:ph type="title"/>
          </p:nvPr>
        </p:nvSpPr>
        <p:spPr bwMode="auto">
          <a:xfrm>
            <a:off x="431800" y="77788"/>
            <a:ext cx="828040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0800" rIns="0" bIns="10800" numCol="1" anchor="ctr" anchorCtr="0" compatLnSpc="1">
            <a:prstTxWarp prst="textNoShape">
              <a:avLst/>
            </a:prstTxWarp>
          </a:bodyPr>
          <a:lstStyle/>
          <a:p>
            <a:pPr lvl="0"/>
            <a:r>
              <a:rPr lang="en-GB" altLang="es-ES"/>
              <a:t>Title</a:t>
            </a:r>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rtl="0" fontAlgn="base">
        <a:spcBef>
          <a:spcPct val="0"/>
        </a:spcBef>
        <a:spcAft>
          <a:spcPct val="0"/>
        </a:spcAft>
        <a:defRPr sz="3600" kern="1200">
          <a:solidFill>
            <a:schemeClr val="accent1"/>
          </a:solidFill>
          <a:latin typeface="+mj-lt"/>
          <a:ea typeface="+mj-ea"/>
          <a:cs typeface="+mj-cs"/>
        </a:defRPr>
      </a:lvl1pPr>
      <a:lvl2pPr algn="l" rtl="0" fontAlgn="base">
        <a:spcBef>
          <a:spcPct val="0"/>
        </a:spcBef>
        <a:spcAft>
          <a:spcPct val="0"/>
        </a:spcAft>
        <a:defRPr sz="3600">
          <a:solidFill>
            <a:schemeClr val="accent1"/>
          </a:solidFill>
          <a:latin typeface="Arial" panose="020B0604020202020204" pitchFamily="34" charset="0"/>
        </a:defRPr>
      </a:lvl2pPr>
      <a:lvl3pPr algn="l" rtl="0" fontAlgn="base">
        <a:spcBef>
          <a:spcPct val="0"/>
        </a:spcBef>
        <a:spcAft>
          <a:spcPct val="0"/>
        </a:spcAft>
        <a:defRPr sz="3600">
          <a:solidFill>
            <a:schemeClr val="accent1"/>
          </a:solidFill>
          <a:latin typeface="Arial" panose="020B0604020202020204" pitchFamily="34" charset="0"/>
        </a:defRPr>
      </a:lvl3pPr>
      <a:lvl4pPr algn="l" rtl="0" fontAlgn="base">
        <a:spcBef>
          <a:spcPct val="0"/>
        </a:spcBef>
        <a:spcAft>
          <a:spcPct val="0"/>
        </a:spcAft>
        <a:defRPr sz="3600">
          <a:solidFill>
            <a:schemeClr val="accent1"/>
          </a:solidFill>
          <a:latin typeface="Arial" panose="020B0604020202020204" pitchFamily="34" charset="0"/>
        </a:defRPr>
      </a:lvl4pPr>
      <a:lvl5pPr algn="l" rtl="0" fontAlgn="base">
        <a:spcBef>
          <a:spcPct val="0"/>
        </a:spcBef>
        <a:spcAft>
          <a:spcPct val="0"/>
        </a:spcAft>
        <a:defRPr sz="3600">
          <a:solidFill>
            <a:schemeClr val="accent1"/>
          </a:solidFill>
          <a:latin typeface="Arial" panose="020B0604020202020204" pitchFamily="34" charset="0"/>
        </a:defRPr>
      </a:lvl5pPr>
      <a:lvl6pPr marL="457200" algn="l" rtl="0" fontAlgn="base">
        <a:spcBef>
          <a:spcPct val="0"/>
        </a:spcBef>
        <a:spcAft>
          <a:spcPct val="0"/>
        </a:spcAft>
        <a:defRPr sz="3600">
          <a:solidFill>
            <a:schemeClr val="accent1"/>
          </a:solidFill>
          <a:latin typeface="Arial" panose="020B0604020202020204" pitchFamily="34" charset="0"/>
        </a:defRPr>
      </a:lvl6pPr>
      <a:lvl7pPr marL="914400" algn="l" rtl="0" fontAlgn="base">
        <a:spcBef>
          <a:spcPct val="0"/>
        </a:spcBef>
        <a:spcAft>
          <a:spcPct val="0"/>
        </a:spcAft>
        <a:defRPr sz="3600">
          <a:solidFill>
            <a:schemeClr val="accent1"/>
          </a:solidFill>
          <a:latin typeface="Arial" panose="020B0604020202020204" pitchFamily="34" charset="0"/>
        </a:defRPr>
      </a:lvl7pPr>
      <a:lvl8pPr marL="1371600" algn="l" rtl="0" fontAlgn="base">
        <a:spcBef>
          <a:spcPct val="0"/>
        </a:spcBef>
        <a:spcAft>
          <a:spcPct val="0"/>
        </a:spcAft>
        <a:defRPr sz="3600">
          <a:solidFill>
            <a:schemeClr val="accent1"/>
          </a:solidFill>
          <a:latin typeface="Arial" panose="020B0604020202020204" pitchFamily="34" charset="0"/>
        </a:defRPr>
      </a:lvl8pPr>
      <a:lvl9pPr marL="1828800" algn="l" rtl="0" fontAlgn="base">
        <a:spcBef>
          <a:spcPct val="0"/>
        </a:spcBef>
        <a:spcAft>
          <a:spcPct val="0"/>
        </a:spcAft>
        <a:defRPr sz="3600">
          <a:solidFill>
            <a:schemeClr val="accent1"/>
          </a:solidFill>
          <a:latin typeface="Arial" panose="020B0604020202020204" pitchFamily="34" charset="0"/>
        </a:defRPr>
      </a:lvl9pPr>
    </p:titleStyle>
    <p:body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53282" name="Rectangle 2"/>
          <p:cNvSpPr>
            <a:spLocks noChangeArrowheads="1"/>
          </p:cNvSpPr>
          <p:nvPr/>
        </p:nvSpPr>
        <p:spPr bwMode="auto">
          <a:xfrm>
            <a:off x="468313" y="6577013"/>
            <a:ext cx="822325"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800" b="0">
                <a:solidFill>
                  <a:schemeClr val="bg2"/>
                </a:solidFill>
              </a:rPr>
              <a:t>Schneider Electric</a:t>
            </a:r>
          </a:p>
        </p:txBody>
      </p:sp>
      <p:sp>
        <p:nvSpPr>
          <p:cNvPr id="353283" name="Rectangle 3"/>
          <p:cNvSpPr>
            <a:spLocks noChangeArrowheads="1"/>
          </p:cNvSpPr>
          <p:nvPr/>
        </p:nvSpPr>
        <p:spPr bwMode="auto">
          <a:xfrm>
            <a:off x="8604250" y="6599238"/>
            <a:ext cx="288925" cy="6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fld id="{24EECB13-8913-4268-83F4-841037A67D2F}" type="slidenum">
              <a:rPr lang="es-ES" altLang="es-ES" sz="800" b="0">
                <a:solidFill>
                  <a:schemeClr val="bg2"/>
                </a:solidFill>
              </a:rPr>
              <a:pPr eaLnBrk="0" hangingPunct="0"/>
              <a:t>‹Nº›</a:t>
            </a:fld>
            <a:endParaRPr lang="es-ES" altLang="es-ES" sz="800" b="0">
              <a:solidFill>
                <a:schemeClr val="bg2"/>
              </a:solidFill>
            </a:endParaRPr>
          </a:p>
        </p:txBody>
      </p:sp>
      <p:sp>
        <p:nvSpPr>
          <p:cNvPr id="353284" name="Rectangle 4"/>
          <p:cNvSpPr>
            <a:spLocks noGrp="1" noChangeArrowheads="1"/>
          </p:cNvSpPr>
          <p:nvPr>
            <p:ph type="body" idx="1"/>
          </p:nvPr>
        </p:nvSpPr>
        <p:spPr bwMode="auto">
          <a:xfrm>
            <a:off x="431800" y="1773238"/>
            <a:ext cx="82804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p>
            <a:pPr lvl="0"/>
            <a:r>
              <a:rPr lang="es-ES" altLang="es-ES"/>
              <a:t>First level</a:t>
            </a:r>
          </a:p>
          <a:p>
            <a:pPr lvl="1"/>
            <a:r>
              <a:rPr lang="es-ES" altLang="es-ES"/>
              <a:t>Second level</a:t>
            </a:r>
          </a:p>
          <a:p>
            <a:pPr lvl="2"/>
            <a:r>
              <a:rPr lang="es-ES" altLang="es-ES"/>
              <a:t>Third level</a:t>
            </a:r>
          </a:p>
        </p:txBody>
      </p:sp>
      <p:sp>
        <p:nvSpPr>
          <p:cNvPr id="353285" name="Rectangle 5"/>
          <p:cNvSpPr>
            <a:spLocks noGrp="1" noChangeArrowheads="1"/>
          </p:cNvSpPr>
          <p:nvPr>
            <p:ph type="title"/>
          </p:nvPr>
        </p:nvSpPr>
        <p:spPr bwMode="auto">
          <a:xfrm>
            <a:off x="431800" y="77788"/>
            <a:ext cx="828040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0800" rIns="0" bIns="10800" numCol="1" anchor="ctr" anchorCtr="0" compatLnSpc="1">
            <a:prstTxWarp prst="textNoShape">
              <a:avLst/>
            </a:prstTxWarp>
          </a:bodyPr>
          <a:lstStyle/>
          <a:p>
            <a:pPr lvl="0"/>
            <a:r>
              <a:rPr lang="es-ES" altLang="es-ES"/>
              <a:t>Title</a:t>
            </a:r>
          </a:p>
        </p:txBody>
      </p:sp>
      <p:sp>
        <p:nvSpPr>
          <p:cNvPr id="353286" name="Rectangle 6"/>
          <p:cNvSpPr>
            <a:spLocks noChangeArrowheads="1"/>
          </p:cNvSpPr>
          <p:nvPr/>
        </p:nvSpPr>
        <p:spPr bwMode="auto">
          <a:xfrm>
            <a:off x="1325563" y="6577013"/>
            <a:ext cx="1171575"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800" b="0">
                <a:solidFill>
                  <a:schemeClr val="bg2"/>
                </a:solidFill>
              </a:rPr>
              <a:t>- Seguridad en Máquinas </a:t>
            </a:r>
          </a:p>
        </p:txBody>
      </p:sp>
      <p:pic>
        <p:nvPicPr>
          <p:cNvPr id="8" name="Picture 19"/>
          <p:cNvPicPr>
            <a:picLocks noChangeAspect="1" noChangeArrowheads="1"/>
          </p:cNvPicPr>
          <p:nvPr userDrawn="1"/>
        </p:nvPicPr>
        <p:blipFill>
          <a:blip r:embed="rId15" cstate="print"/>
          <a:stretch>
            <a:fillRect/>
          </a:stretch>
        </p:blipFill>
        <p:spPr bwMode="auto">
          <a:xfrm>
            <a:off x="8255875" y="77788"/>
            <a:ext cx="803080" cy="596603"/>
          </a:xfrm>
          <a:prstGeom prst="rect">
            <a:avLst/>
          </a:prstGeom>
          <a:noFill/>
          <a:ln w="28575" algn="ctr">
            <a:noFill/>
            <a:miter lim="800000"/>
            <a:headEnd/>
            <a:tailEnd/>
          </a:ln>
        </p:spPr>
      </p:pic>
    </p:spTree>
  </p:cSld>
  <p:clrMap bg1="lt1" tx1="dk1" bg2="lt2" tx2="dk2" accent1="accent1" accent2="accent2" accent3="accent3" accent4="accent4" accent5="accent5" accent6="accent6" hlink="hlink" folHlink="folHlink"/>
  <p:sldLayoutIdLst>
    <p:sldLayoutId id="2147483652"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85" r:id="rId12"/>
    <p:sldLayoutId id="2147483710" r:id="rId13"/>
  </p:sldLayoutIdLst>
  <p:txStyles>
    <p:titleStyle>
      <a:lvl1pPr algn="l" rtl="0" fontAlgn="base">
        <a:spcBef>
          <a:spcPct val="0"/>
        </a:spcBef>
        <a:spcAft>
          <a:spcPct val="0"/>
        </a:spcAft>
        <a:defRPr sz="3600" kern="1200">
          <a:solidFill>
            <a:schemeClr val="accent1"/>
          </a:solidFill>
          <a:latin typeface="+mj-lt"/>
          <a:ea typeface="+mj-ea"/>
          <a:cs typeface="+mj-cs"/>
        </a:defRPr>
      </a:lvl1pPr>
      <a:lvl2pPr algn="l" rtl="0" fontAlgn="base">
        <a:spcBef>
          <a:spcPct val="0"/>
        </a:spcBef>
        <a:spcAft>
          <a:spcPct val="0"/>
        </a:spcAft>
        <a:defRPr sz="3600">
          <a:solidFill>
            <a:schemeClr val="accent1"/>
          </a:solidFill>
          <a:latin typeface="Arial" panose="020B0604020202020204" pitchFamily="34" charset="0"/>
        </a:defRPr>
      </a:lvl2pPr>
      <a:lvl3pPr algn="l" rtl="0" fontAlgn="base">
        <a:spcBef>
          <a:spcPct val="0"/>
        </a:spcBef>
        <a:spcAft>
          <a:spcPct val="0"/>
        </a:spcAft>
        <a:defRPr sz="3600">
          <a:solidFill>
            <a:schemeClr val="accent1"/>
          </a:solidFill>
          <a:latin typeface="Arial" panose="020B0604020202020204" pitchFamily="34" charset="0"/>
        </a:defRPr>
      </a:lvl3pPr>
      <a:lvl4pPr algn="l" rtl="0" fontAlgn="base">
        <a:spcBef>
          <a:spcPct val="0"/>
        </a:spcBef>
        <a:spcAft>
          <a:spcPct val="0"/>
        </a:spcAft>
        <a:defRPr sz="3600">
          <a:solidFill>
            <a:schemeClr val="accent1"/>
          </a:solidFill>
          <a:latin typeface="Arial" panose="020B0604020202020204" pitchFamily="34" charset="0"/>
        </a:defRPr>
      </a:lvl4pPr>
      <a:lvl5pPr algn="l" rtl="0" fontAlgn="base">
        <a:spcBef>
          <a:spcPct val="0"/>
        </a:spcBef>
        <a:spcAft>
          <a:spcPct val="0"/>
        </a:spcAft>
        <a:defRPr sz="3600">
          <a:solidFill>
            <a:schemeClr val="accent1"/>
          </a:solidFill>
          <a:latin typeface="Arial" panose="020B0604020202020204" pitchFamily="34" charset="0"/>
        </a:defRPr>
      </a:lvl5pPr>
      <a:lvl6pPr marL="457200" algn="l" rtl="0" fontAlgn="base">
        <a:spcBef>
          <a:spcPct val="0"/>
        </a:spcBef>
        <a:spcAft>
          <a:spcPct val="0"/>
        </a:spcAft>
        <a:defRPr sz="3600">
          <a:solidFill>
            <a:schemeClr val="accent1"/>
          </a:solidFill>
          <a:latin typeface="Arial" panose="020B0604020202020204" pitchFamily="34" charset="0"/>
        </a:defRPr>
      </a:lvl6pPr>
      <a:lvl7pPr marL="914400" algn="l" rtl="0" fontAlgn="base">
        <a:spcBef>
          <a:spcPct val="0"/>
        </a:spcBef>
        <a:spcAft>
          <a:spcPct val="0"/>
        </a:spcAft>
        <a:defRPr sz="3600">
          <a:solidFill>
            <a:schemeClr val="accent1"/>
          </a:solidFill>
          <a:latin typeface="Arial" panose="020B0604020202020204" pitchFamily="34" charset="0"/>
        </a:defRPr>
      </a:lvl7pPr>
      <a:lvl8pPr marL="1371600" algn="l" rtl="0" fontAlgn="base">
        <a:spcBef>
          <a:spcPct val="0"/>
        </a:spcBef>
        <a:spcAft>
          <a:spcPct val="0"/>
        </a:spcAft>
        <a:defRPr sz="3600">
          <a:solidFill>
            <a:schemeClr val="accent1"/>
          </a:solidFill>
          <a:latin typeface="Arial" panose="020B0604020202020204" pitchFamily="34" charset="0"/>
        </a:defRPr>
      </a:lvl8pPr>
      <a:lvl9pPr marL="1828800" algn="l" rtl="0" fontAlgn="base">
        <a:spcBef>
          <a:spcPct val="0"/>
        </a:spcBef>
        <a:spcAft>
          <a:spcPct val="0"/>
        </a:spcAft>
        <a:defRPr sz="3600">
          <a:solidFill>
            <a:schemeClr val="accent1"/>
          </a:solidFill>
          <a:latin typeface="Arial" panose="020B0604020202020204" pitchFamily="34" charset="0"/>
        </a:defRPr>
      </a:lvl9pPr>
    </p:titleStyle>
    <p:body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22" name="Rectangle 2"/>
          <p:cNvSpPr>
            <a:spLocks noChangeArrowheads="1"/>
          </p:cNvSpPr>
          <p:nvPr/>
        </p:nvSpPr>
        <p:spPr bwMode="auto">
          <a:xfrm>
            <a:off x="8604250" y="6599238"/>
            <a:ext cx="288925" cy="6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fld id="{B4D0C4DE-2F54-4DC1-98DE-DAFF261B1A56}" type="slidenum">
              <a:rPr lang="es-ES" altLang="es-ES" sz="800" b="0">
                <a:solidFill>
                  <a:schemeClr val="bg2"/>
                </a:solidFill>
              </a:rPr>
              <a:pPr eaLnBrk="0" hangingPunct="0"/>
              <a:t>‹Nº›</a:t>
            </a:fld>
            <a:endParaRPr lang="es-ES" altLang="es-ES" sz="800" b="0">
              <a:solidFill>
                <a:schemeClr val="bg2"/>
              </a:solidFill>
            </a:endParaRPr>
          </a:p>
        </p:txBody>
      </p:sp>
      <p:sp>
        <p:nvSpPr>
          <p:cNvPr id="389123" name="Rectangle 3"/>
          <p:cNvSpPr>
            <a:spLocks noGrp="1" noChangeArrowheads="1"/>
          </p:cNvSpPr>
          <p:nvPr>
            <p:ph type="body" idx="1"/>
          </p:nvPr>
        </p:nvSpPr>
        <p:spPr bwMode="auto">
          <a:xfrm>
            <a:off x="431800" y="1773238"/>
            <a:ext cx="82804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p>
            <a:pPr lvl="0"/>
            <a:r>
              <a:rPr lang="es-ES" altLang="es-ES"/>
              <a:t>First level</a:t>
            </a:r>
          </a:p>
          <a:p>
            <a:pPr lvl="1"/>
            <a:r>
              <a:rPr lang="es-ES" altLang="es-ES"/>
              <a:t>Second level</a:t>
            </a:r>
          </a:p>
          <a:p>
            <a:pPr lvl="2"/>
            <a:r>
              <a:rPr lang="es-ES" altLang="es-ES"/>
              <a:t>Third level</a:t>
            </a:r>
          </a:p>
        </p:txBody>
      </p:sp>
      <p:sp>
        <p:nvSpPr>
          <p:cNvPr id="389124" name="Rectangle 4"/>
          <p:cNvSpPr>
            <a:spLocks noGrp="1" noChangeArrowheads="1"/>
          </p:cNvSpPr>
          <p:nvPr>
            <p:ph type="title"/>
          </p:nvPr>
        </p:nvSpPr>
        <p:spPr bwMode="auto">
          <a:xfrm>
            <a:off x="431800" y="77788"/>
            <a:ext cx="828040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0800" rIns="0" bIns="10800" numCol="1" anchor="ctr" anchorCtr="0" compatLnSpc="1">
            <a:prstTxWarp prst="textNoShape">
              <a:avLst/>
            </a:prstTxWarp>
          </a:bodyPr>
          <a:lstStyle/>
          <a:p>
            <a:pPr lvl="0"/>
            <a:r>
              <a:rPr lang="es-ES" altLang="es-ES"/>
              <a:t>Title</a:t>
            </a:r>
          </a:p>
        </p:txBody>
      </p:sp>
      <p:sp>
        <p:nvSpPr>
          <p:cNvPr id="389125" name="Rectangle 5"/>
          <p:cNvSpPr>
            <a:spLocks noChangeArrowheads="1"/>
          </p:cNvSpPr>
          <p:nvPr userDrawn="1"/>
        </p:nvSpPr>
        <p:spPr bwMode="auto">
          <a:xfrm>
            <a:off x="468313" y="6577013"/>
            <a:ext cx="822325"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800" b="0">
                <a:solidFill>
                  <a:schemeClr val="bg2"/>
                </a:solidFill>
              </a:rPr>
              <a:t>Schneider Electric</a:t>
            </a:r>
          </a:p>
        </p:txBody>
      </p:sp>
      <p:sp>
        <p:nvSpPr>
          <p:cNvPr id="389126" name="Rectangle 6"/>
          <p:cNvSpPr>
            <a:spLocks noChangeArrowheads="1"/>
          </p:cNvSpPr>
          <p:nvPr userDrawn="1"/>
        </p:nvSpPr>
        <p:spPr bwMode="auto">
          <a:xfrm>
            <a:off x="1325563" y="6577013"/>
            <a:ext cx="11430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800" b="0">
                <a:solidFill>
                  <a:schemeClr val="bg2"/>
                </a:solidFill>
              </a:rPr>
              <a:t>- Seguridad en Máquinas</a:t>
            </a:r>
          </a:p>
        </p:txBody>
      </p:sp>
      <p:pic>
        <p:nvPicPr>
          <p:cNvPr id="8" name="Picture 19"/>
          <p:cNvPicPr>
            <a:picLocks noChangeAspect="1" noChangeArrowheads="1"/>
          </p:cNvPicPr>
          <p:nvPr userDrawn="1"/>
        </p:nvPicPr>
        <p:blipFill>
          <a:blip r:embed="rId13" cstate="print"/>
          <a:stretch>
            <a:fillRect/>
          </a:stretch>
        </p:blipFill>
        <p:spPr bwMode="auto">
          <a:xfrm>
            <a:off x="8310660" y="77788"/>
            <a:ext cx="803080" cy="596603"/>
          </a:xfrm>
          <a:prstGeom prst="rect">
            <a:avLst/>
          </a:prstGeom>
          <a:noFill/>
          <a:ln w="28575" algn="ctr">
            <a:noFill/>
            <a:miter lim="800000"/>
            <a:headEnd/>
            <a:tailEnd/>
          </a:ln>
        </p:spPr>
      </p:pic>
    </p:spTree>
  </p:cSld>
  <p:clrMap bg1="lt1" tx1="dk1" bg2="lt2" tx2="dk2" accent1="accent1" accent2="accent2" accent3="accent3" accent4="accent4" accent5="accent5" accent6="accent6" hlink="hlink" folHlink="folHlink"/>
  <p:sldLayoutIdLst>
    <p:sldLayoutId id="214748365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spcBef>
          <a:spcPct val="0"/>
        </a:spcBef>
        <a:spcAft>
          <a:spcPct val="0"/>
        </a:spcAft>
        <a:defRPr sz="3600" kern="1200">
          <a:solidFill>
            <a:schemeClr val="accent1"/>
          </a:solidFill>
          <a:latin typeface="+mj-lt"/>
          <a:ea typeface="+mj-ea"/>
          <a:cs typeface="+mj-cs"/>
        </a:defRPr>
      </a:lvl1pPr>
      <a:lvl2pPr algn="l" rtl="0" fontAlgn="base">
        <a:spcBef>
          <a:spcPct val="0"/>
        </a:spcBef>
        <a:spcAft>
          <a:spcPct val="0"/>
        </a:spcAft>
        <a:defRPr sz="3600">
          <a:solidFill>
            <a:schemeClr val="accent1"/>
          </a:solidFill>
          <a:latin typeface="Arial" panose="020B0604020202020204" pitchFamily="34" charset="0"/>
        </a:defRPr>
      </a:lvl2pPr>
      <a:lvl3pPr algn="l" rtl="0" fontAlgn="base">
        <a:spcBef>
          <a:spcPct val="0"/>
        </a:spcBef>
        <a:spcAft>
          <a:spcPct val="0"/>
        </a:spcAft>
        <a:defRPr sz="3600">
          <a:solidFill>
            <a:schemeClr val="accent1"/>
          </a:solidFill>
          <a:latin typeface="Arial" panose="020B0604020202020204" pitchFamily="34" charset="0"/>
        </a:defRPr>
      </a:lvl3pPr>
      <a:lvl4pPr algn="l" rtl="0" fontAlgn="base">
        <a:spcBef>
          <a:spcPct val="0"/>
        </a:spcBef>
        <a:spcAft>
          <a:spcPct val="0"/>
        </a:spcAft>
        <a:defRPr sz="3600">
          <a:solidFill>
            <a:schemeClr val="accent1"/>
          </a:solidFill>
          <a:latin typeface="Arial" panose="020B0604020202020204" pitchFamily="34" charset="0"/>
        </a:defRPr>
      </a:lvl4pPr>
      <a:lvl5pPr algn="l" rtl="0" fontAlgn="base">
        <a:spcBef>
          <a:spcPct val="0"/>
        </a:spcBef>
        <a:spcAft>
          <a:spcPct val="0"/>
        </a:spcAft>
        <a:defRPr sz="3600">
          <a:solidFill>
            <a:schemeClr val="accent1"/>
          </a:solidFill>
          <a:latin typeface="Arial" panose="020B0604020202020204" pitchFamily="34" charset="0"/>
        </a:defRPr>
      </a:lvl5pPr>
      <a:lvl6pPr marL="457200" algn="l" rtl="0" fontAlgn="base">
        <a:spcBef>
          <a:spcPct val="0"/>
        </a:spcBef>
        <a:spcAft>
          <a:spcPct val="0"/>
        </a:spcAft>
        <a:defRPr sz="3600">
          <a:solidFill>
            <a:schemeClr val="accent1"/>
          </a:solidFill>
          <a:latin typeface="Arial" panose="020B0604020202020204" pitchFamily="34" charset="0"/>
        </a:defRPr>
      </a:lvl6pPr>
      <a:lvl7pPr marL="914400" algn="l" rtl="0" fontAlgn="base">
        <a:spcBef>
          <a:spcPct val="0"/>
        </a:spcBef>
        <a:spcAft>
          <a:spcPct val="0"/>
        </a:spcAft>
        <a:defRPr sz="3600">
          <a:solidFill>
            <a:schemeClr val="accent1"/>
          </a:solidFill>
          <a:latin typeface="Arial" panose="020B0604020202020204" pitchFamily="34" charset="0"/>
        </a:defRPr>
      </a:lvl7pPr>
      <a:lvl8pPr marL="1371600" algn="l" rtl="0" fontAlgn="base">
        <a:spcBef>
          <a:spcPct val="0"/>
        </a:spcBef>
        <a:spcAft>
          <a:spcPct val="0"/>
        </a:spcAft>
        <a:defRPr sz="3600">
          <a:solidFill>
            <a:schemeClr val="accent1"/>
          </a:solidFill>
          <a:latin typeface="Arial" panose="020B0604020202020204" pitchFamily="34" charset="0"/>
        </a:defRPr>
      </a:lvl8pPr>
      <a:lvl9pPr marL="1828800" algn="l" rtl="0" fontAlgn="base">
        <a:spcBef>
          <a:spcPct val="0"/>
        </a:spcBef>
        <a:spcAft>
          <a:spcPct val="0"/>
        </a:spcAft>
        <a:defRPr sz="3600">
          <a:solidFill>
            <a:schemeClr val="accent1"/>
          </a:solidFill>
          <a:latin typeface="Arial" panose="020B0604020202020204" pitchFamily="34" charset="0"/>
        </a:defRPr>
      </a:lvl9pPr>
    </p:titleStyle>
    <p:body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5966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hf hd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panose="020B0604020202020204" pitchFamily="34" charset="0"/>
        </a:defRPr>
      </a:lvl2pPr>
      <a:lvl3pPr algn="ctr" defTabSz="457200" rtl="0" eaLnBrk="0" fontAlgn="base" hangingPunct="0">
        <a:spcBef>
          <a:spcPct val="0"/>
        </a:spcBef>
        <a:spcAft>
          <a:spcPct val="0"/>
        </a:spcAft>
        <a:defRPr sz="4400">
          <a:solidFill>
            <a:schemeClr val="tx1"/>
          </a:solidFill>
          <a:latin typeface="Arial" panose="020B0604020202020204" pitchFamily="34" charset="0"/>
        </a:defRPr>
      </a:lvl3pPr>
      <a:lvl4pPr algn="ctr" defTabSz="457200" rtl="0" eaLnBrk="0" fontAlgn="base" hangingPunct="0">
        <a:spcBef>
          <a:spcPct val="0"/>
        </a:spcBef>
        <a:spcAft>
          <a:spcPct val="0"/>
        </a:spcAft>
        <a:defRPr sz="4400">
          <a:solidFill>
            <a:schemeClr val="tx1"/>
          </a:solidFill>
          <a:latin typeface="Arial" panose="020B0604020202020204" pitchFamily="34" charset="0"/>
        </a:defRPr>
      </a:lvl4pPr>
      <a:lvl5pPr algn="ctr" defTabSz="457200" rtl="0" eaLnBrk="0" fontAlgn="base" hangingPunct="0">
        <a:spcBef>
          <a:spcPct val="0"/>
        </a:spcBef>
        <a:spcAft>
          <a:spcPct val="0"/>
        </a:spcAft>
        <a:defRPr sz="4400">
          <a:solidFill>
            <a:schemeClr val="tx1"/>
          </a:solidFill>
          <a:latin typeface="Arial" panose="020B0604020202020204" pitchFamily="34" charset="0"/>
        </a:defRPr>
      </a:lvl5pPr>
      <a:lvl6pPr marL="457200" algn="ctr" defTabSz="457200" rtl="0" fontAlgn="base">
        <a:spcBef>
          <a:spcPct val="0"/>
        </a:spcBef>
        <a:spcAft>
          <a:spcPct val="0"/>
        </a:spcAft>
        <a:defRPr sz="4400">
          <a:solidFill>
            <a:schemeClr val="tx1"/>
          </a:solidFill>
          <a:latin typeface="Arial" panose="020B0604020202020204" pitchFamily="34" charset="0"/>
        </a:defRPr>
      </a:lvl6pPr>
      <a:lvl7pPr marL="914400" algn="ctr" defTabSz="457200" rtl="0" fontAlgn="base">
        <a:spcBef>
          <a:spcPct val="0"/>
        </a:spcBef>
        <a:spcAft>
          <a:spcPct val="0"/>
        </a:spcAft>
        <a:defRPr sz="4400">
          <a:solidFill>
            <a:schemeClr val="tx1"/>
          </a:solidFill>
          <a:latin typeface="Arial" panose="020B0604020202020204" pitchFamily="34" charset="0"/>
        </a:defRPr>
      </a:lvl7pPr>
      <a:lvl8pPr marL="1371600" algn="ctr" defTabSz="457200" rtl="0" fontAlgn="base">
        <a:spcBef>
          <a:spcPct val="0"/>
        </a:spcBef>
        <a:spcAft>
          <a:spcPct val="0"/>
        </a:spcAft>
        <a:defRPr sz="4400">
          <a:solidFill>
            <a:schemeClr val="tx1"/>
          </a:solidFill>
          <a:latin typeface="Arial" panose="020B0604020202020204" pitchFamily="34" charset="0"/>
        </a:defRPr>
      </a:lvl8pPr>
      <a:lvl9pPr marL="1828800" algn="ctr" defTabSz="457200" rtl="0" fontAlgn="base">
        <a:spcBef>
          <a:spcPct val="0"/>
        </a:spcBef>
        <a:spcAft>
          <a:spcPct val="0"/>
        </a:spcAft>
        <a:defRPr sz="4400">
          <a:solidFill>
            <a:schemeClr val="tx1"/>
          </a:solidFill>
          <a:latin typeface="Arial" panose="020B060402020202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3" name="Rectangle 3"/>
          <p:cNvSpPr>
            <a:spLocks noChangeArrowheads="1"/>
          </p:cNvSpPr>
          <p:nvPr/>
        </p:nvSpPr>
        <p:spPr bwMode="auto">
          <a:xfrm>
            <a:off x="8604250" y="6599238"/>
            <a:ext cx="288925" cy="69850"/>
          </a:xfrm>
          <a:prstGeom prst="rect">
            <a:avLst/>
          </a:prstGeom>
          <a:noFill/>
          <a:ln w="9525">
            <a:noFill/>
            <a:miter lim="800000"/>
            <a:headEnd/>
            <a:tailEnd/>
          </a:ln>
        </p:spPr>
        <p:txBody>
          <a:bodyPr lIns="0" tIns="0" rIns="0" bIns="0"/>
          <a:lstStyle/>
          <a:p>
            <a:pPr algn="l" defTabSz="661988" eaLnBrk="0" hangingPunct="0">
              <a:spcBef>
                <a:spcPct val="0"/>
              </a:spcBef>
              <a:buClrTx/>
              <a:buFontTx/>
              <a:buNone/>
              <a:defRPr/>
            </a:pPr>
            <a:fld id="{01D93097-CEA9-4D91-A846-3C744CE09F2E}" type="slidenum">
              <a:rPr lang="fr-FR" sz="800">
                <a:solidFill>
                  <a:srgbClr val="626469"/>
                </a:solidFill>
                <a:latin typeface="Arial" charset="0"/>
              </a:rPr>
              <a:pPr algn="l" defTabSz="661988" eaLnBrk="0" hangingPunct="0">
                <a:spcBef>
                  <a:spcPct val="0"/>
                </a:spcBef>
                <a:buClrTx/>
                <a:buFontTx/>
                <a:buNone/>
                <a:defRPr/>
              </a:pPr>
              <a:t>‹Nº›</a:t>
            </a:fld>
            <a:endParaRPr lang="fr-FR" sz="800">
              <a:solidFill>
                <a:srgbClr val="626469"/>
              </a:solidFill>
              <a:latin typeface="Arial" charset="0"/>
            </a:endParaRPr>
          </a:p>
        </p:txBody>
      </p:sp>
      <p:sp>
        <p:nvSpPr>
          <p:cNvPr id="2052" name="Rectangle 4"/>
          <p:cNvSpPr>
            <a:spLocks noGrp="1" noChangeArrowheads="1"/>
          </p:cNvSpPr>
          <p:nvPr>
            <p:ph type="body" idx="1"/>
          </p:nvPr>
        </p:nvSpPr>
        <p:spPr bwMode="auto">
          <a:xfrm>
            <a:off x="431800" y="1773238"/>
            <a:ext cx="8280400" cy="4525962"/>
          </a:xfrm>
          <a:prstGeom prst="rect">
            <a:avLst/>
          </a:prstGeom>
          <a:noFill/>
          <a:ln w="9525">
            <a:noFill/>
            <a:miter lim="800000"/>
            <a:headEnd/>
            <a:tailEnd/>
          </a:ln>
        </p:spPr>
        <p:txBody>
          <a:bodyPr vert="horz" wrap="square" lIns="0" tIns="0" rIns="18000" bIns="10800" numCol="1" anchor="t" anchorCtr="0" compatLnSpc="1">
            <a:prstTxWarp prst="textNoShape">
              <a:avLst/>
            </a:prstTxWarp>
          </a:bodyPr>
          <a:lstStyle/>
          <a:p>
            <a:pPr lvl="0"/>
            <a:r>
              <a:rPr lang="en-GB" dirty="0"/>
              <a:t>First level</a:t>
            </a:r>
          </a:p>
          <a:p>
            <a:pPr lvl="1"/>
            <a:r>
              <a:rPr lang="en-GB" dirty="0"/>
              <a:t>Second level</a:t>
            </a:r>
          </a:p>
          <a:p>
            <a:pPr lvl="2"/>
            <a:r>
              <a:rPr lang="en-GB" dirty="0"/>
              <a:t>Third level</a:t>
            </a:r>
          </a:p>
        </p:txBody>
      </p:sp>
      <p:sp>
        <p:nvSpPr>
          <p:cNvPr id="2053" name="Rectangle 5"/>
          <p:cNvSpPr>
            <a:spLocks noGrp="1" noChangeArrowheads="1"/>
          </p:cNvSpPr>
          <p:nvPr>
            <p:ph type="title"/>
          </p:nvPr>
        </p:nvSpPr>
        <p:spPr bwMode="auto">
          <a:xfrm>
            <a:off x="431800" y="77788"/>
            <a:ext cx="8280400" cy="1150937"/>
          </a:xfrm>
          <a:prstGeom prst="rect">
            <a:avLst/>
          </a:prstGeom>
          <a:noFill/>
          <a:ln w="9525">
            <a:noFill/>
            <a:miter lim="800000"/>
            <a:headEnd/>
            <a:tailEnd/>
          </a:ln>
        </p:spPr>
        <p:txBody>
          <a:bodyPr vert="horz" wrap="square" lIns="0" tIns="10800" rIns="0" bIns="10800" numCol="1" anchor="ctr" anchorCtr="0" compatLnSpc="1">
            <a:prstTxWarp prst="textNoShape">
              <a:avLst/>
            </a:prstTxWarp>
          </a:bodyPr>
          <a:lstStyle/>
          <a:p>
            <a:pPr lvl="0"/>
            <a:r>
              <a:rPr lang="en-GB"/>
              <a:t>Title</a:t>
            </a:r>
          </a:p>
        </p:txBody>
      </p:sp>
    </p:spTree>
    <p:extLst>
      <p:ext uri="{BB962C8B-B14F-4D97-AF65-F5344CB8AC3E}">
        <p14:creationId xmlns:p14="http://schemas.microsoft.com/office/powerpoint/2010/main" val="425601668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Lst>
  <p:txStyles>
    <p:titleStyle>
      <a:lvl1pPr algn="l" rtl="0" eaLnBrk="0" fontAlgn="base" hangingPunct="0">
        <a:spcBef>
          <a:spcPct val="0"/>
        </a:spcBef>
        <a:spcAft>
          <a:spcPct val="0"/>
        </a:spcAft>
        <a:defRPr sz="3600">
          <a:solidFill>
            <a:schemeClr val="accent1"/>
          </a:solidFill>
          <a:latin typeface="+mj-lt"/>
          <a:ea typeface="+mj-ea"/>
          <a:cs typeface="+mj-cs"/>
        </a:defRPr>
      </a:lvl1pPr>
      <a:lvl2pPr algn="l" rtl="0" eaLnBrk="0" fontAlgn="base" hangingPunct="0">
        <a:spcBef>
          <a:spcPct val="0"/>
        </a:spcBef>
        <a:spcAft>
          <a:spcPct val="0"/>
        </a:spcAft>
        <a:defRPr sz="3600">
          <a:solidFill>
            <a:schemeClr val="accent1"/>
          </a:solidFill>
          <a:latin typeface="Arial" charset="0"/>
        </a:defRPr>
      </a:lvl2pPr>
      <a:lvl3pPr algn="l" rtl="0" eaLnBrk="0" fontAlgn="base" hangingPunct="0">
        <a:spcBef>
          <a:spcPct val="0"/>
        </a:spcBef>
        <a:spcAft>
          <a:spcPct val="0"/>
        </a:spcAft>
        <a:defRPr sz="3600">
          <a:solidFill>
            <a:schemeClr val="accent1"/>
          </a:solidFill>
          <a:latin typeface="Arial" charset="0"/>
        </a:defRPr>
      </a:lvl3pPr>
      <a:lvl4pPr algn="l" rtl="0" eaLnBrk="0" fontAlgn="base" hangingPunct="0">
        <a:spcBef>
          <a:spcPct val="0"/>
        </a:spcBef>
        <a:spcAft>
          <a:spcPct val="0"/>
        </a:spcAft>
        <a:defRPr sz="3600">
          <a:solidFill>
            <a:schemeClr val="accent1"/>
          </a:solidFill>
          <a:latin typeface="Arial" charset="0"/>
        </a:defRPr>
      </a:lvl4pPr>
      <a:lvl5pPr algn="l" rtl="0" eaLnBrk="0" fontAlgn="base" hangingPunct="0">
        <a:spcBef>
          <a:spcPct val="0"/>
        </a:spcBef>
        <a:spcAft>
          <a:spcPct val="0"/>
        </a:spcAft>
        <a:defRPr sz="3600">
          <a:solidFill>
            <a:schemeClr val="accent1"/>
          </a:solidFill>
          <a:latin typeface="Arial" charset="0"/>
        </a:defRPr>
      </a:lvl5pPr>
      <a:lvl6pPr marL="457200" algn="l" rtl="0" fontAlgn="base">
        <a:spcBef>
          <a:spcPct val="0"/>
        </a:spcBef>
        <a:spcAft>
          <a:spcPct val="0"/>
        </a:spcAft>
        <a:defRPr sz="3600">
          <a:solidFill>
            <a:schemeClr val="accent1"/>
          </a:solidFill>
          <a:latin typeface="Arial" charset="0"/>
        </a:defRPr>
      </a:lvl6pPr>
      <a:lvl7pPr marL="914400" algn="l" rtl="0" fontAlgn="base">
        <a:spcBef>
          <a:spcPct val="0"/>
        </a:spcBef>
        <a:spcAft>
          <a:spcPct val="0"/>
        </a:spcAft>
        <a:defRPr sz="3600">
          <a:solidFill>
            <a:schemeClr val="accent1"/>
          </a:solidFill>
          <a:latin typeface="Arial" charset="0"/>
        </a:defRPr>
      </a:lvl7pPr>
      <a:lvl8pPr marL="1371600" algn="l" rtl="0" fontAlgn="base">
        <a:spcBef>
          <a:spcPct val="0"/>
        </a:spcBef>
        <a:spcAft>
          <a:spcPct val="0"/>
        </a:spcAft>
        <a:defRPr sz="3600">
          <a:solidFill>
            <a:schemeClr val="accent1"/>
          </a:solidFill>
          <a:latin typeface="Arial" charset="0"/>
        </a:defRPr>
      </a:lvl8pPr>
      <a:lvl9pPr marL="1828800" algn="l" rtl="0" fontAlgn="base">
        <a:spcBef>
          <a:spcPct val="0"/>
        </a:spcBef>
        <a:spcAft>
          <a:spcPct val="0"/>
        </a:spcAft>
        <a:defRPr sz="3600">
          <a:solidFill>
            <a:schemeClr val="accent1"/>
          </a:solidFill>
          <a:latin typeface="Arial" charset="0"/>
        </a:defRPr>
      </a:lvl9pPr>
    </p:titleStyle>
    <p:bodyStyle>
      <a:lvl1pPr marL="180975" indent="-180975" algn="l" rtl="0" eaLnBrk="0" fontAlgn="base" hangingPunct="0">
        <a:spcBef>
          <a:spcPct val="20000"/>
        </a:spcBef>
        <a:spcAft>
          <a:spcPct val="0"/>
        </a:spcAft>
        <a:buClr>
          <a:schemeClr val="accent1"/>
        </a:buClr>
        <a:buFont typeface="Arial" pitchFamily="34" charset="0"/>
        <a:buChar char="●"/>
        <a:defRPr sz="2000">
          <a:solidFill>
            <a:schemeClr val="accent1"/>
          </a:solidFill>
          <a:latin typeface="+mn-lt"/>
          <a:ea typeface="+mn-ea"/>
          <a:cs typeface="+mn-cs"/>
        </a:defRPr>
      </a:lvl1pPr>
      <a:lvl2pPr marL="541338" indent="-180975" algn="l" rtl="0" eaLnBrk="0" fontAlgn="base" hangingPunct="0">
        <a:spcBef>
          <a:spcPct val="20000"/>
        </a:spcBef>
        <a:spcAft>
          <a:spcPct val="0"/>
        </a:spcAft>
        <a:buClr>
          <a:schemeClr val="bg2"/>
        </a:buClr>
        <a:buFont typeface="Arial" pitchFamily="34" charset="0"/>
        <a:buChar char="●"/>
        <a:defRPr sz="1800">
          <a:solidFill>
            <a:schemeClr val="bg2"/>
          </a:solidFill>
          <a:latin typeface="+mn-lt"/>
        </a:defRPr>
      </a:lvl2pPr>
      <a:lvl3pPr marL="901700" indent="-84138" algn="l" rtl="0" eaLnBrk="0" fontAlgn="base" hangingPunct="0">
        <a:spcBef>
          <a:spcPct val="20000"/>
        </a:spcBef>
        <a:spcAft>
          <a:spcPct val="0"/>
        </a:spcAft>
        <a:buClr>
          <a:schemeClr val="bg2"/>
        </a:buClr>
        <a:buFont typeface="Arial" pitchFamily="34" charset="0"/>
        <a:buChar char="●"/>
        <a:defRPr sz="1600">
          <a:solidFill>
            <a:schemeClr val="bg2"/>
          </a:solidFill>
          <a:latin typeface="+mn-lt"/>
        </a:defRPr>
      </a:lvl3pPr>
      <a:lvl4pPr marL="1751013" indent="-228600" algn="l" rtl="0" eaLnBrk="0" fontAlgn="base" hangingPunct="0">
        <a:spcBef>
          <a:spcPct val="20000"/>
        </a:spcBef>
        <a:spcAft>
          <a:spcPct val="0"/>
        </a:spcAft>
        <a:buChar char="–"/>
        <a:defRPr sz="2000">
          <a:solidFill>
            <a:schemeClr val="tx1"/>
          </a:solidFill>
          <a:latin typeface="+mn-lt"/>
        </a:defRPr>
      </a:lvl4pPr>
      <a:lvl5pPr marL="2159000" indent="-228600" algn="l" rtl="0" eaLnBrk="0" fontAlgn="base" hangingPunct="0">
        <a:spcBef>
          <a:spcPct val="20000"/>
        </a:spcBef>
        <a:spcAft>
          <a:spcPct val="0"/>
        </a:spcAft>
        <a:buChar char="»"/>
        <a:defRPr sz="2000">
          <a:solidFill>
            <a:schemeClr val="tx1"/>
          </a:solidFill>
          <a:latin typeface="+mn-lt"/>
        </a:defRPr>
      </a:lvl5pPr>
      <a:lvl6pPr marL="2616200" indent="-228600" algn="l" rtl="0" fontAlgn="base">
        <a:spcBef>
          <a:spcPct val="20000"/>
        </a:spcBef>
        <a:spcAft>
          <a:spcPct val="0"/>
        </a:spcAft>
        <a:buChar char="»"/>
        <a:defRPr sz="2000">
          <a:solidFill>
            <a:schemeClr val="tx1"/>
          </a:solidFill>
          <a:latin typeface="+mn-lt"/>
        </a:defRPr>
      </a:lvl6pPr>
      <a:lvl7pPr marL="3073400" indent="-228600" algn="l" rtl="0" fontAlgn="base">
        <a:spcBef>
          <a:spcPct val="20000"/>
        </a:spcBef>
        <a:spcAft>
          <a:spcPct val="0"/>
        </a:spcAft>
        <a:buChar char="»"/>
        <a:defRPr sz="2000">
          <a:solidFill>
            <a:schemeClr val="tx1"/>
          </a:solidFill>
          <a:latin typeface="+mn-lt"/>
        </a:defRPr>
      </a:lvl7pPr>
      <a:lvl8pPr marL="3530600" indent="-228600" algn="l" rtl="0" fontAlgn="base">
        <a:spcBef>
          <a:spcPct val="20000"/>
        </a:spcBef>
        <a:spcAft>
          <a:spcPct val="0"/>
        </a:spcAft>
        <a:buChar char="»"/>
        <a:defRPr sz="2000">
          <a:solidFill>
            <a:schemeClr val="tx1"/>
          </a:solidFill>
          <a:latin typeface="+mn-lt"/>
        </a:defRPr>
      </a:lvl8pPr>
      <a:lvl9pPr marL="39878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ChangeArrowheads="1"/>
          </p:cNvSpPr>
          <p:nvPr/>
        </p:nvSpPr>
        <p:spPr bwMode="auto">
          <a:xfrm>
            <a:off x="8604250" y="6599238"/>
            <a:ext cx="288925" cy="69850"/>
          </a:xfrm>
          <a:prstGeom prst="rect">
            <a:avLst/>
          </a:prstGeom>
          <a:noFill/>
          <a:ln w="9525">
            <a:noFill/>
            <a:miter lim="800000"/>
            <a:headEnd/>
            <a:tailEnd/>
          </a:ln>
          <a:effectLst/>
        </p:spPr>
        <p:txBody>
          <a:bodyPr lIns="0" tIns="0" rIns="0" bIns="0"/>
          <a:lstStyle/>
          <a:p>
            <a:pPr algn="l" defTabSz="661988" eaLnBrk="0" hangingPunct="0">
              <a:spcBef>
                <a:spcPct val="0"/>
              </a:spcBef>
              <a:buClrTx/>
              <a:buFontTx/>
              <a:buNone/>
              <a:defRPr/>
            </a:pPr>
            <a:fld id="{C9601F02-9210-4924-9E73-C6F6632D9D1C}" type="slidenum">
              <a:rPr lang="fr-FR" sz="800">
                <a:solidFill>
                  <a:srgbClr val="626469"/>
                </a:solidFill>
                <a:latin typeface="Arial" charset="0"/>
              </a:rPr>
              <a:pPr algn="l" defTabSz="661988" eaLnBrk="0" hangingPunct="0">
                <a:spcBef>
                  <a:spcPct val="0"/>
                </a:spcBef>
                <a:buClrTx/>
                <a:buFontTx/>
                <a:buNone/>
                <a:defRPr/>
              </a:pPr>
              <a:t>‹Nº›</a:t>
            </a:fld>
            <a:endParaRPr lang="fr-FR" sz="800" dirty="0">
              <a:solidFill>
                <a:srgbClr val="626469"/>
              </a:solidFill>
              <a:latin typeface="Arial" charset="0"/>
            </a:endParaRPr>
          </a:p>
        </p:txBody>
      </p:sp>
      <p:sp>
        <p:nvSpPr>
          <p:cNvPr id="1027" name="Rectangle 4"/>
          <p:cNvSpPr>
            <a:spLocks noGrp="1" noChangeArrowheads="1"/>
          </p:cNvSpPr>
          <p:nvPr>
            <p:ph type="body" idx="1"/>
          </p:nvPr>
        </p:nvSpPr>
        <p:spPr bwMode="auto">
          <a:xfrm>
            <a:off x="431800" y="1773238"/>
            <a:ext cx="8280400" cy="4525962"/>
          </a:xfrm>
          <a:prstGeom prst="rect">
            <a:avLst/>
          </a:prstGeom>
          <a:noFill/>
          <a:ln w="9525">
            <a:noFill/>
            <a:miter lim="800000"/>
            <a:headEnd/>
            <a:tailEnd/>
          </a:ln>
        </p:spPr>
        <p:txBody>
          <a:bodyPr vert="horz" wrap="square" lIns="0" tIns="0" rIns="18000" bIns="10800" numCol="1" anchor="t" anchorCtr="0" compatLnSpc="1">
            <a:prstTxWarp prst="textNoShape">
              <a:avLst/>
            </a:prstTxWarp>
          </a:bodyPr>
          <a:lstStyle/>
          <a:p>
            <a:pPr lvl="0"/>
            <a:r>
              <a:rPr lang="en-GB" dirty="0"/>
              <a:t>First level</a:t>
            </a:r>
          </a:p>
          <a:p>
            <a:pPr lvl="1"/>
            <a:r>
              <a:rPr lang="en-GB" dirty="0"/>
              <a:t>Second level</a:t>
            </a:r>
          </a:p>
          <a:p>
            <a:pPr lvl="2"/>
            <a:r>
              <a:rPr lang="en-GB" dirty="0"/>
              <a:t>Third level</a:t>
            </a:r>
          </a:p>
          <a:p>
            <a:pPr lvl="3"/>
            <a:r>
              <a:rPr lang="en-GB" dirty="0"/>
              <a:t>Fourth level</a:t>
            </a:r>
          </a:p>
        </p:txBody>
      </p:sp>
      <p:sp>
        <p:nvSpPr>
          <p:cNvPr id="1028" name="Rectangle 5"/>
          <p:cNvSpPr>
            <a:spLocks noGrp="1" noChangeArrowheads="1"/>
          </p:cNvSpPr>
          <p:nvPr>
            <p:ph type="title"/>
          </p:nvPr>
        </p:nvSpPr>
        <p:spPr bwMode="auto">
          <a:xfrm>
            <a:off x="431800" y="77788"/>
            <a:ext cx="8280400" cy="1150937"/>
          </a:xfrm>
          <a:prstGeom prst="rect">
            <a:avLst/>
          </a:prstGeom>
          <a:noFill/>
          <a:ln w="9525">
            <a:noFill/>
            <a:miter lim="800000"/>
            <a:headEnd/>
            <a:tailEnd/>
          </a:ln>
        </p:spPr>
        <p:txBody>
          <a:bodyPr vert="horz" wrap="square" lIns="0" tIns="10800" rIns="0" bIns="10800" numCol="1" anchor="ctr" anchorCtr="0" compatLnSpc="1">
            <a:prstTxWarp prst="textNoShape">
              <a:avLst/>
            </a:prstTxWarp>
          </a:bodyPr>
          <a:lstStyle/>
          <a:p>
            <a:pPr lvl="0"/>
            <a:r>
              <a:rPr lang="en-GB"/>
              <a:t>Title</a:t>
            </a:r>
          </a:p>
        </p:txBody>
      </p:sp>
      <p:pic>
        <p:nvPicPr>
          <p:cNvPr id="1031" name="Picture 5" descr="Logo SE A4 Blanc"/>
          <p:cNvPicPr>
            <a:picLocks noChangeAspect="1" noChangeArrowheads="1"/>
          </p:cNvPicPr>
          <p:nvPr userDrawn="1"/>
        </p:nvPicPr>
        <p:blipFill>
          <a:blip r:embed="rId3" cstate="print"/>
          <a:srcRect/>
          <a:stretch>
            <a:fillRect/>
          </a:stretch>
        </p:blipFill>
        <p:spPr bwMode="auto">
          <a:xfrm>
            <a:off x="6227763" y="5734050"/>
            <a:ext cx="2576512" cy="941388"/>
          </a:xfrm>
          <a:prstGeom prst="rect">
            <a:avLst/>
          </a:prstGeom>
          <a:noFill/>
          <a:ln w="9525">
            <a:noFill/>
            <a:miter lim="800000"/>
            <a:headEnd/>
            <a:tailEnd/>
          </a:ln>
        </p:spPr>
      </p:pic>
    </p:spTree>
    <p:extLst>
      <p:ext uri="{BB962C8B-B14F-4D97-AF65-F5344CB8AC3E}">
        <p14:creationId xmlns:p14="http://schemas.microsoft.com/office/powerpoint/2010/main" val="2888861953"/>
      </p:ext>
    </p:extLst>
  </p:cSld>
  <p:clrMap bg1="lt1" tx1="dk1" bg2="lt2" tx2="dk2" accent1="accent1" accent2="accent2" accent3="accent3" accent4="accent4" accent5="accent5" accent6="accent6" hlink="hlink" folHlink="folHlink"/>
  <p:sldLayoutIdLst>
    <p:sldLayoutId id="2147483709" r:id="rId1"/>
  </p:sldLayoutIdLst>
  <p:txStyles>
    <p:titleStyle>
      <a:lvl1pPr algn="l" rtl="0" eaLnBrk="0" fontAlgn="base" hangingPunct="0">
        <a:spcBef>
          <a:spcPct val="0"/>
        </a:spcBef>
        <a:spcAft>
          <a:spcPct val="0"/>
        </a:spcAft>
        <a:defRPr sz="3600">
          <a:solidFill>
            <a:schemeClr val="accent1"/>
          </a:solidFill>
          <a:latin typeface="+mj-lt"/>
          <a:ea typeface="+mj-ea"/>
          <a:cs typeface="+mj-cs"/>
        </a:defRPr>
      </a:lvl1pPr>
      <a:lvl2pPr algn="l" rtl="0" eaLnBrk="0" fontAlgn="base" hangingPunct="0">
        <a:spcBef>
          <a:spcPct val="0"/>
        </a:spcBef>
        <a:spcAft>
          <a:spcPct val="0"/>
        </a:spcAft>
        <a:defRPr sz="3600">
          <a:solidFill>
            <a:schemeClr val="accent1"/>
          </a:solidFill>
          <a:latin typeface="Arial" charset="0"/>
        </a:defRPr>
      </a:lvl2pPr>
      <a:lvl3pPr algn="l" rtl="0" eaLnBrk="0" fontAlgn="base" hangingPunct="0">
        <a:spcBef>
          <a:spcPct val="0"/>
        </a:spcBef>
        <a:spcAft>
          <a:spcPct val="0"/>
        </a:spcAft>
        <a:defRPr sz="3600">
          <a:solidFill>
            <a:schemeClr val="accent1"/>
          </a:solidFill>
          <a:latin typeface="Arial" charset="0"/>
        </a:defRPr>
      </a:lvl3pPr>
      <a:lvl4pPr algn="l" rtl="0" eaLnBrk="0" fontAlgn="base" hangingPunct="0">
        <a:spcBef>
          <a:spcPct val="0"/>
        </a:spcBef>
        <a:spcAft>
          <a:spcPct val="0"/>
        </a:spcAft>
        <a:defRPr sz="3600">
          <a:solidFill>
            <a:schemeClr val="accent1"/>
          </a:solidFill>
          <a:latin typeface="Arial" charset="0"/>
        </a:defRPr>
      </a:lvl4pPr>
      <a:lvl5pPr algn="l" rtl="0" eaLnBrk="0" fontAlgn="base" hangingPunct="0">
        <a:spcBef>
          <a:spcPct val="0"/>
        </a:spcBef>
        <a:spcAft>
          <a:spcPct val="0"/>
        </a:spcAft>
        <a:defRPr sz="3600">
          <a:solidFill>
            <a:schemeClr val="accent1"/>
          </a:solidFill>
          <a:latin typeface="Arial" charset="0"/>
        </a:defRPr>
      </a:lvl5pPr>
      <a:lvl6pPr marL="457200" algn="l" rtl="0" fontAlgn="base">
        <a:spcBef>
          <a:spcPct val="0"/>
        </a:spcBef>
        <a:spcAft>
          <a:spcPct val="0"/>
        </a:spcAft>
        <a:defRPr sz="3600">
          <a:solidFill>
            <a:schemeClr val="accent1"/>
          </a:solidFill>
          <a:latin typeface="Arial" charset="0"/>
        </a:defRPr>
      </a:lvl6pPr>
      <a:lvl7pPr marL="914400" algn="l" rtl="0" fontAlgn="base">
        <a:spcBef>
          <a:spcPct val="0"/>
        </a:spcBef>
        <a:spcAft>
          <a:spcPct val="0"/>
        </a:spcAft>
        <a:defRPr sz="3600">
          <a:solidFill>
            <a:schemeClr val="accent1"/>
          </a:solidFill>
          <a:latin typeface="Arial" charset="0"/>
        </a:defRPr>
      </a:lvl7pPr>
      <a:lvl8pPr marL="1371600" algn="l" rtl="0" fontAlgn="base">
        <a:spcBef>
          <a:spcPct val="0"/>
        </a:spcBef>
        <a:spcAft>
          <a:spcPct val="0"/>
        </a:spcAft>
        <a:defRPr sz="3600">
          <a:solidFill>
            <a:schemeClr val="accent1"/>
          </a:solidFill>
          <a:latin typeface="Arial" charset="0"/>
        </a:defRPr>
      </a:lvl8pPr>
      <a:lvl9pPr marL="1828800" algn="l" rtl="0" fontAlgn="base">
        <a:spcBef>
          <a:spcPct val="0"/>
        </a:spcBef>
        <a:spcAft>
          <a:spcPct val="0"/>
        </a:spcAft>
        <a:defRPr sz="3600">
          <a:solidFill>
            <a:schemeClr val="accent1"/>
          </a:solidFill>
          <a:latin typeface="Arial" charset="0"/>
        </a:defRPr>
      </a:lvl9pPr>
    </p:titleStyle>
    <p:bodyStyle>
      <a:lvl1pPr marL="180975" indent="-180975" algn="l" rtl="0" eaLnBrk="0" fontAlgn="base" hangingPunct="0">
        <a:spcBef>
          <a:spcPct val="20000"/>
        </a:spcBef>
        <a:spcAft>
          <a:spcPct val="0"/>
        </a:spcAft>
        <a:buClr>
          <a:schemeClr val="accent1"/>
        </a:buClr>
        <a:buFont typeface="Arial" charset="0"/>
        <a:buChar char="●"/>
        <a:defRPr sz="2000">
          <a:solidFill>
            <a:schemeClr val="accent1"/>
          </a:solidFill>
          <a:latin typeface="+mn-lt"/>
          <a:ea typeface="+mn-ea"/>
          <a:cs typeface="+mn-cs"/>
        </a:defRPr>
      </a:lvl1pPr>
      <a:lvl2pPr marL="541338" indent="-180975" algn="l" rtl="0" eaLnBrk="0" fontAlgn="base" hangingPunct="0">
        <a:spcBef>
          <a:spcPct val="20000"/>
        </a:spcBef>
        <a:spcAft>
          <a:spcPct val="0"/>
        </a:spcAft>
        <a:buClr>
          <a:schemeClr val="bg2"/>
        </a:buClr>
        <a:buFont typeface="Arial" charset="0"/>
        <a:buChar char="●"/>
        <a:defRPr>
          <a:solidFill>
            <a:schemeClr val="bg2"/>
          </a:solidFill>
          <a:latin typeface="+mn-lt"/>
        </a:defRPr>
      </a:lvl2pPr>
      <a:lvl3pPr marL="898525" indent="-84138" algn="l" rtl="0" eaLnBrk="0" fontAlgn="base" hangingPunct="0">
        <a:spcBef>
          <a:spcPct val="20000"/>
        </a:spcBef>
        <a:spcAft>
          <a:spcPct val="0"/>
        </a:spcAft>
        <a:buClr>
          <a:schemeClr val="bg2"/>
        </a:buClr>
        <a:buFont typeface="Arial" charset="0"/>
        <a:buChar char="●"/>
        <a:defRPr sz="1600">
          <a:solidFill>
            <a:schemeClr val="bg2"/>
          </a:solidFill>
          <a:latin typeface="+mn-lt"/>
        </a:defRPr>
      </a:lvl3pPr>
      <a:lvl4pPr marL="1168400" indent="-90488" algn="l" rtl="0" eaLnBrk="0" fontAlgn="base" hangingPunct="0">
        <a:spcBef>
          <a:spcPct val="20000"/>
        </a:spcBef>
        <a:spcAft>
          <a:spcPct val="0"/>
        </a:spcAft>
        <a:buClr>
          <a:schemeClr val="bg2"/>
        </a:buClr>
        <a:buFont typeface="Arial" charset="0"/>
        <a:buChar char="●"/>
        <a:defRPr sz="1600">
          <a:solidFill>
            <a:schemeClr val="bg2"/>
          </a:solidFill>
          <a:latin typeface="+mn-lt"/>
        </a:defRPr>
      </a:lvl4pPr>
      <a:lvl5pPr marL="2159000" indent="-228600" algn="l" rtl="0" eaLnBrk="0" fontAlgn="base" hangingPunct="0">
        <a:spcBef>
          <a:spcPct val="20000"/>
        </a:spcBef>
        <a:spcAft>
          <a:spcPct val="0"/>
        </a:spcAft>
        <a:buChar char="»"/>
        <a:defRPr sz="2000">
          <a:solidFill>
            <a:schemeClr val="tx1"/>
          </a:solidFill>
          <a:latin typeface="+mn-lt"/>
        </a:defRPr>
      </a:lvl5pPr>
      <a:lvl6pPr marL="2616200" indent="-228600" algn="l" rtl="0" fontAlgn="base">
        <a:spcBef>
          <a:spcPct val="20000"/>
        </a:spcBef>
        <a:spcAft>
          <a:spcPct val="0"/>
        </a:spcAft>
        <a:buChar char="»"/>
        <a:defRPr sz="2000">
          <a:solidFill>
            <a:schemeClr val="tx1"/>
          </a:solidFill>
          <a:latin typeface="+mn-lt"/>
        </a:defRPr>
      </a:lvl6pPr>
      <a:lvl7pPr marL="3073400" indent="-228600" algn="l" rtl="0" fontAlgn="base">
        <a:spcBef>
          <a:spcPct val="20000"/>
        </a:spcBef>
        <a:spcAft>
          <a:spcPct val="0"/>
        </a:spcAft>
        <a:buChar char="»"/>
        <a:defRPr sz="2000">
          <a:solidFill>
            <a:schemeClr val="tx1"/>
          </a:solidFill>
          <a:latin typeface="+mn-lt"/>
        </a:defRPr>
      </a:lvl7pPr>
      <a:lvl8pPr marL="3530600" indent="-228600" algn="l" rtl="0" fontAlgn="base">
        <a:spcBef>
          <a:spcPct val="20000"/>
        </a:spcBef>
        <a:spcAft>
          <a:spcPct val="0"/>
        </a:spcAft>
        <a:buChar char="»"/>
        <a:defRPr sz="2000">
          <a:solidFill>
            <a:schemeClr val="tx1"/>
          </a:solidFill>
          <a:latin typeface="+mn-lt"/>
        </a:defRPr>
      </a:lvl8pPr>
      <a:lvl9pPr marL="39878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53282" name="Rectangle 2">
            <a:extLst>
              <a:ext uri="{FF2B5EF4-FFF2-40B4-BE49-F238E27FC236}">
                <a16:creationId xmlns:a16="http://schemas.microsoft.com/office/drawing/2014/main" id="{8645593E-C78A-4857-A104-6CC098E18E78}"/>
              </a:ext>
            </a:extLst>
          </p:cNvPr>
          <p:cNvSpPr>
            <a:spLocks noChangeArrowheads="1"/>
          </p:cNvSpPr>
          <p:nvPr/>
        </p:nvSpPr>
        <p:spPr bwMode="auto">
          <a:xfrm>
            <a:off x="468313" y="6577013"/>
            <a:ext cx="822325"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a:defRPr/>
            </a:pPr>
            <a:r>
              <a:rPr lang="es-ES" altLang="es-ES" sz="800" b="0">
                <a:solidFill>
                  <a:schemeClr val="bg2"/>
                </a:solidFill>
              </a:rPr>
              <a:t>Schneider Electric</a:t>
            </a:r>
          </a:p>
        </p:txBody>
      </p:sp>
      <p:sp>
        <p:nvSpPr>
          <p:cNvPr id="353283" name="Rectangle 3">
            <a:extLst>
              <a:ext uri="{FF2B5EF4-FFF2-40B4-BE49-F238E27FC236}">
                <a16:creationId xmlns:a16="http://schemas.microsoft.com/office/drawing/2014/main" id="{908978DF-F831-42CC-8D33-5D68EA4B950C}"/>
              </a:ext>
            </a:extLst>
          </p:cNvPr>
          <p:cNvSpPr>
            <a:spLocks noChangeArrowheads="1"/>
          </p:cNvSpPr>
          <p:nvPr/>
        </p:nvSpPr>
        <p:spPr bwMode="auto">
          <a:xfrm>
            <a:off x="8604250" y="6599238"/>
            <a:ext cx="288925" cy="6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a:defRPr/>
            </a:pPr>
            <a:fld id="{ABD33A8E-D095-42EC-B603-5F4C4F591FAD}" type="slidenum">
              <a:rPr lang="es-ES" altLang="es-ES" sz="800" b="0" smtClean="0">
                <a:solidFill>
                  <a:schemeClr val="bg2"/>
                </a:solidFill>
              </a:rPr>
              <a:pPr>
                <a:defRPr/>
              </a:pPr>
              <a:t>‹Nº›</a:t>
            </a:fld>
            <a:endParaRPr lang="es-ES" altLang="es-ES" sz="800" b="0">
              <a:solidFill>
                <a:schemeClr val="bg2"/>
              </a:solidFill>
            </a:endParaRPr>
          </a:p>
        </p:txBody>
      </p:sp>
      <p:sp>
        <p:nvSpPr>
          <p:cNvPr id="2052" name="Rectangle 4">
            <a:extLst>
              <a:ext uri="{FF2B5EF4-FFF2-40B4-BE49-F238E27FC236}">
                <a16:creationId xmlns:a16="http://schemas.microsoft.com/office/drawing/2014/main" id="{7192B422-D60D-40F5-A108-A29BFA70E383}"/>
              </a:ext>
            </a:extLst>
          </p:cNvPr>
          <p:cNvSpPr>
            <a:spLocks noGrp="1" noChangeArrowheads="1"/>
          </p:cNvSpPr>
          <p:nvPr>
            <p:ph type="body" idx="1"/>
          </p:nvPr>
        </p:nvSpPr>
        <p:spPr bwMode="auto">
          <a:xfrm>
            <a:off x="431800" y="1773238"/>
            <a:ext cx="82804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p>
            <a:pPr lvl="0"/>
            <a:r>
              <a:rPr lang="es-ES" altLang="es-ES"/>
              <a:t>First level</a:t>
            </a:r>
          </a:p>
          <a:p>
            <a:pPr lvl="1"/>
            <a:r>
              <a:rPr lang="es-ES" altLang="es-ES"/>
              <a:t>Second level</a:t>
            </a:r>
          </a:p>
          <a:p>
            <a:pPr lvl="2"/>
            <a:r>
              <a:rPr lang="es-ES" altLang="es-ES"/>
              <a:t>Third level</a:t>
            </a:r>
          </a:p>
        </p:txBody>
      </p:sp>
      <p:sp>
        <p:nvSpPr>
          <p:cNvPr id="2053" name="Rectangle 5">
            <a:extLst>
              <a:ext uri="{FF2B5EF4-FFF2-40B4-BE49-F238E27FC236}">
                <a16:creationId xmlns:a16="http://schemas.microsoft.com/office/drawing/2014/main" id="{FC7DE0B7-4CA4-4825-85F2-1408159D5835}"/>
              </a:ext>
            </a:extLst>
          </p:cNvPr>
          <p:cNvSpPr>
            <a:spLocks noGrp="1" noChangeArrowheads="1"/>
          </p:cNvSpPr>
          <p:nvPr>
            <p:ph type="title"/>
          </p:nvPr>
        </p:nvSpPr>
        <p:spPr bwMode="auto">
          <a:xfrm>
            <a:off x="431800" y="77788"/>
            <a:ext cx="828040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0800" rIns="0" bIns="10800" numCol="1" anchor="ctr" anchorCtr="0" compatLnSpc="1">
            <a:prstTxWarp prst="textNoShape">
              <a:avLst/>
            </a:prstTxWarp>
          </a:bodyPr>
          <a:lstStyle/>
          <a:p>
            <a:pPr lvl="0"/>
            <a:r>
              <a:rPr lang="es-ES" altLang="es-ES"/>
              <a:t>Title</a:t>
            </a:r>
          </a:p>
        </p:txBody>
      </p:sp>
      <p:sp>
        <p:nvSpPr>
          <p:cNvPr id="353286" name="Rectangle 6">
            <a:extLst>
              <a:ext uri="{FF2B5EF4-FFF2-40B4-BE49-F238E27FC236}">
                <a16:creationId xmlns:a16="http://schemas.microsoft.com/office/drawing/2014/main" id="{6035065C-51B1-422D-BB80-367E0FC9B246}"/>
              </a:ext>
            </a:extLst>
          </p:cNvPr>
          <p:cNvSpPr>
            <a:spLocks noChangeArrowheads="1"/>
          </p:cNvSpPr>
          <p:nvPr/>
        </p:nvSpPr>
        <p:spPr bwMode="auto">
          <a:xfrm>
            <a:off x="1325563" y="6577013"/>
            <a:ext cx="1171575"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661988">
              <a:defRPr>
                <a:solidFill>
                  <a:schemeClr val="tx1"/>
                </a:solidFill>
                <a:latin typeface="Arial" panose="020B0604020202020204" pitchFamily="34" charset="0"/>
              </a:defRPr>
            </a:lvl1pPr>
            <a:lvl2pPr marL="495300" defTabSz="661988">
              <a:defRPr>
                <a:solidFill>
                  <a:schemeClr val="tx1"/>
                </a:solidFill>
                <a:latin typeface="Arial" panose="020B0604020202020204" pitchFamily="34" charset="0"/>
              </a:defRPr>
            </a:lvl2pPr>
            <a:lvl3pPr marL="992188" defTabSz="661988">
              <a:defRPr>
                <a:solidFill>
                  <a:schemeClr val="tx1"/>
                </a:solidFill>
                <a:latin typeface="Arial" panose="020B0604020202020204" pitchFamily="34" charset="0"/>
              </a:defRPr>
            </a:lvl3pPr>
            <a:lvl4pPr marL="1487488" defTabSz="661988">
              <a:defRPr>
                <a:solidFill>
                  <a:schemeClr val="tx1"/>
                </a:solidFill>
                <a:latin typeface="Arial" panose="020B0604020202020204" pitchFamily="34" charset="0"/>
              </a:defRPr>
            </a:lvl4pPr>
            <a:lvl5pPr marL="1984375" defTabSz="661988">
              <a:defRPr>
                <a:solidFill>
                  <a:schemeClr val="tx1"/>
                </a:solidFill>
                <a:latin typeface="Arial" panose="020B0604020202020204" pitchFamily="34" charset="0"/>
              </a:defRPr>
            </a:lvl5pPr>
            <a:lvl6pPr marL="2441575" defTabSz="661988" fontAlgn="base">
              <a:spcBef>
                <a:spcPct val="0"/>
              </a:spcBef>
              <a:spcAft>
                <a:spcPct val="0"/>
              </a:spcAft>
              <a:defRPr>
                <a:solidFill>
                  <a:schemeClr val="tx1"/>
                </a:solidFill>
                <a:latin typeface="Arial" panose="020B0604020202020204" pitchFamily="34" charset="0"/>
              </a:defRPr>
            </a:lvl6pPr>
            <a:lvl7pPr marL="2898775" defTabSz="661988" fontAlgn="base">
              <a:spcBef>
                <a:spcPct val="0"/>
              </a:spcBef>
              <a:spcAft>
                <a:spcPct val="0"/>
              </a:spcAft>
              <a:defRPr>
                <a:solidFill>
                  <a:schemeClr val="tx1"/>
                </a:solidFill>
                <a:latin typeface="Arial" panose="020B0604020202020204" pitchFamily="34" charset="0"/>
              </a:defRPr>
            </a:lvl7pPr>
            <a:lvl8pPr marL="3355975" defTabSz="661988" fontAlgn="base">
              <a:spcBef>
                <a:spcPct val="0"/>
              </a:spcBef>
              <a:spcAft>
                <a:spcPct val="0"/>
              </a:spcAft>
              <a:defRPr>
                <a:solidFill>
                  <a:schemeClr val="tx1"/>
                </a:solidFill>
                <a:latin typeface="Arial" panose="020B0604020202020204" pitchFamily="34" charset="0"/>
              </a:defRPr>
            </a:lvl8pPr>
            <a:lvl9pPr marL="3813175" defTabSz="661988" fontAlgn="base">
              <a:spcBef>
                <a:spcPct val="0"/>
              </a:spcBef>
              <a:spcAft>
                <a:spcPct val="0"/>
              </a:spcAft>
              <a:defRPr>
                <a:solidFill>
                  <a:schemeClr val="tx1"/>
                </a:solidFill>
                <a:latin typeface="Arial" panose="020B0604020202020204" pitchFamily="34" charset="0"/>
              </a:defRPr>
            </a:lvl9pPr>
          </a:lstStyle>
          <a:p>
            <a:pPr>
              <a:defRPr/>
            </a:pPr>
            <a:r>
              <a:rPr lang="es-ES" altLang="es-ES" sz="800" b="0">
                <a:solidFill>
                  <a:schemeClr val="bg2"/>
                </a:solidFill>
              </a:rPr>
              <a:t>- Seguridad en Máquinas </a:t>
            </a:r>
          </a:p>
        </p:txBody>
      </p:sp>
      <p:pic>
        <p:nvPicPr>
          <p:cNvPr id="2055" name="Picture 7" descr="Helmet">
            <a:extLst>
              <a:ext uri="{FF2B5EF4-FFF2-40B4-BE49-F238E27FC236}">
                <a16:creationId xmlns:a16="http://schemas.microsoft.com/office/drawing/2014/main" id="{EF2DEF3E-2308-4337-8093-259E8B5D16B7}"/>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35963" y="39688"/>
            <a:ext cx="7635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360484"/>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xStyles>
    <p:titleStyle>
      <a:lvl1pPr algn="l" rtl="0" eaLnBrk="0" fontAlgn="base" hangingPunct="0">
        <a:spcBef>
          <a:spcPct val="0"/>
        </a:spcBef>
        <a:spcAft>
          <a:spcPct val="0"/>
        </a:spcAft>
        <a:defRPr sz="3600" kern="1200">
          <a:solidFill>
            <a:schemeClr val="accent1"/>
          </a:solidFill>
          <a:latin typeface="+mj-lt"/>
          <a:ea typeface="+mj-ea"/>
          <a:cs typeface="+mj-cs"/>
        </a:defRPr>
      </a:lvl1pPr>
      <a:lvl2pPr algn="l" rtl="0" eaLnBrk="0" fontAlgn="base" hangingPunct="0">
        <a:spcBef>
          <a:spcPct val="0"/>
        </a:spcBef>
        <a:spcAft>
          <a:spcPct val="0"/>
        </a:spcAft>
        <a:defRPr sz="3600">
          <a:solidFill>
            <a:schemeClr val="accent1"/>
          </a:solidFill>
          <a:latin typeface="Arial" panose="020B0604020202020204" pitchFamily="34" charset="0"/>
        </a:defRPr>
      </a:lvl2pPr>
      <a:lvl3pPr algn="l" rtl="0" eaLnBrk="0" fontAlgn="base" hangingPunct="0">
        <a:spcBef>
          <a:spcPct val="0"/>
        </a:spcBef>
        <a:spcAft>
          <a:spcPct val="0"/>
        </a:spcAft>
        <a:defRPr sz="3600">
          <a:solidFill>
            <a:schemeClr val="accent1"/>
          </a:solidFill>
          <a:latin typeface="Arial" panose="020B0604020202020204" pitchFamily="34" charset="0"/>
        </a:defRPr>
      </a:lvl3pPr>
      <a:lvl4pPr algn="l" rtl="0" eaLnBrk="0" fontAlgn="base" hangingPunct="0">
        <a:spcBef>
          <a:spcPct val="0"/>
        </a:spcBef>
        <a:spcAft>
          <a:spcPct val="0"/>
        </a:spcAft>
        <a:defRPr sz="3600">
          <a:solidFill>
            <a:schemeClr val="accent1"/>
          </a:solidFill>
          <a:latin typeface="Arial" panose="020B0604020202020204" pitchFamily="34" charset="0"/>
        </a:defRPr>
      </a:lvl4pPr>
      <a:lvl5pPr algn="l" rtl="0" eaLnBrk="0" fontAlgn="base" hangingPunct="0">
        <a:spcBef>
          <a:spcPct val="0"/>
        </a:spcBef>
        <a:spcAft>
          <a:spcPct val="0"/>
        </a:spcAft>
        <a:defRPr sz="3600">
          <a:solidFill>
            <a:schemeClr val="accent1"/>
          </a:solidFill>
          <a:latin typeface="Arial" panose="020B0604020202020204" pitchFamily="34" charset="0"/>
        </a:defRPr>
      </a:lvl5pPr>
      <a:lvl6pPr marL="457200" algn="l" rtl="0" fontAlgn="base">
        <a:spcBef>
          <a:spcPct val="0"/>
        </a:spcBef>
        <a:spcAft>
          <a:spcPct val="0"/>
        </a:spcAft>
        <a:defRPr sz="3600">
          <a:solidFill>
            <a:schemeClr val="accent1"/>
          </a:solidFill>
          <a:latin typeface="Arial" panose="020B0604020202020204" pitchFamily="34" charset="0"/>
        </a:defRPr>
      </a:lvl6pPr>
      <a:lvl7pPr marL="914400" algn="l" rtl="0" fontAlgn="base">
        <a:spcBef>
          <a:spcPct val="0"/>
        </a:spcBef>
        <a:spcAft>
          <a:spcPct val="0"/>
        </a:spcAft>
        <a:defRPr sz="3600">
          <a:solidFill>
            <a:schemeClr val="accent1"/>
          </a:solidFill>
          <a:latin typeface="Arial" panose="020B0604020202020204" pitchFamily="34" charset="0"/>
        </a:defRPr>
      </a:lvl7pPr>
      <a:lvl8pPr marL="1371600" algn="l" rtl="0" fontAlgn="base">
        <a:spcBef>
          <a:spcPct val="0"/>
        </a:spcBef>
        <a:spcAft>
          <a:spcPct val="0"/>
        </a:spcAft>
        <a:defRPr sz="3600">
          <a:solidFill>
            <a:schemeClr val="accent1"/>
          </a:solidFill>
          <a:latin typeface="Arial" panose="020B0604020202020204" pitchFamily="34" charset="0"/>
        </a:defRPr>
      </a:lvl8pPr>
      <a:lvl9pPr marL="1828800" algn="l" rtl="0" fontAlgn="base">
        <a:spcBef>
          <a:spcPct val="0"/>
        </a:spcBef>
        <a:spcAft>
          <a:spcPct val="0"/>
        </a:spcAft>
        <a:defRPr sz="3600">
          <a:solidFill>
            <a:schemeClr val="accent1"/>
          </a:solidFill>
          <a:latin typeface="Arial" panose="020B0604020202020204" pitchFamily="34" charset="0"/>
        </a:defRPr>
      </a:lvl9pPr>
    </p:titleStyle>
    <p:bodyStyle>
      <a:lvl1pPr marL="180975" indent="-180975" algn="l" rtl="0" eaLnBrk="0" fontAlgn="base" hangingPunct="0">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eaLnBrk="0" fontAlgn="base" hangingPunct="0">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eaLnBrk="0" fontAlgn="base" hangingPunct="0">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1590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3.xml"/><Relationship Id="rId5" Type="http://schemas.openxmlformats.org/officeDocument/2006/relationships/image" Target="../media/image26.emf"/><Relationship Id="rId4" Type="http://schemas.openxmlformats.org/officeDocument/2006/relationships/image" Target="../media/image25.emf"/></Relationships>
</file>

<file path=ppt/slides/_rels/slide11.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image" Target="../media/image27.png"/><Relationship Id="rId1" Type="http://schemas.openxmlformats.org/officeDocument/2006/relationships/slideLayout" Target="../slideLayouts/slideLayout13.xml"/><Relationship Id="rId6" Type="http://schemas.openxmlformats.org/officeDocument/2006/relationships/image" Target="../media/image31.emf"/><Relationship Id="rId11" Type="http://schemas.openxmlformats.org/officeDocument/2006/relationships/image" Target="../media/image36.png"/><Relationship Id="rId5" Type="http://schemas.openxmlformats.org/officeDocument/2006/relationships/image" Target="../media/image30.emf"/><Relationship Id="rId10" Type="http://schemas.openxmlformats.org/officeDocument/2006/relationships/image" Target="../media/image35.jpeg"/><Relationship Id="rId4" Type="http://schemas.openxmlformats.org/officeDocument/2006/relationships/image" Target="../media/image29.emf"/><Relationship Id="rId9"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 Id="rId6" Type="http://schemas.openxmlformats.org/officeDocument/2006/relationships/image" Target="../media/image41.emf"/><Relationship Id="rId5" Type="http://schemas.openxmlformats.org/officeDocument/2006/relationships/image" Target="../media/image40.wmf"/><Relationship Id="rId4" Type="http://schemas.openxmlformats.org/officeDocument/2006/relationships/image" Target="../media/image39.wmf"/></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 Target="slide71.xml"/><Relationship Id="rId1" Type="http://schemas.openxmlformats.org/officeDocument/2006/relationships/slideLayout" Target="../slideLayouts/slideLayout23.xml"/><Relationship Id="rId4" Type="http://schemas.openxmlformats.org/officeDocument/2006/relationships/slide" Target="slide70.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wmf"/><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image" Target="../media/image47.wmf"/><Relationship Id="rId1" Type="http://schemas.openxmlformats.org/officeDocument/2006/relationships/slideLayout" Target="../slideLayouts/slideLayout13.xml"/><Relationship Id="rId6" Type="http://schemas.openxmlformats.org/officeDocument/2006/relationships/image" Target="../media/image51.png"/><Relationship Id="rId11" Type="http://schemas.openxmlformats.org/officeDocument/2006/relationships/image" Target="../media/image56.jpeg"/><Relationship Id="rId5" Type="http://schemas.openxmlformats.org/officeDocument/2006/relationships/image" Target="../media/image50.wmf"/><Relationship Id="rId15" Type="http://schemas.openxmlformats.org/officeDocument/2006/relationships/image" Target="../media/image60.jpeg"/><Relationship Id="rId10" Type="http://schemas.openxmlformats.org/officeDocument/2006/relationships/image" Target="../media/image55.png"/><Relationship Id="rId4" Type="http://schemas.openxmlformats.org/officeDocument/2006/relationships/image" Target="../media/image49.wmf"/><Relationship Id="rId9" Type="http://schemas.openxmlformats.org/officeDocument/2006/relationships/image" Target="../media/image54.png"/><Relationship Id="rId14" Type="http://schemas.openxmlformats.org/officeDocument/2006/relationships/image" Target="../media/image5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56.jpeg"/><Relationship Id="rId5" Type="http://schemas.openxmlformats.org/officeDocument/2006/relationships/image" Target="../media/image63.jpeg"/><Relationship Id="rId4" Type="http://schemas.openxmlformats.org/officeDocument/2006/relationships/image" Target="../media/image6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Excel_Worksheet.xlsx"/><Relationship Id="rId4" Type="http://schemas.openxmlformats.org/officeDocument/2006/relationships/image" Target="../media/image12.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slide" Target="slide35.xml"/><Relationship Id="rId1" Type="http://schemas.openxmlformats.org/officeDocument/2006/relationships/slideLayout" Target="../slideLayouts/slideLayout13.xml"/><Relationship Id="rId5" Type="http://schemas.openxmlformats.org/officeDocument/2006/relationships/image" Target="../media/image73.emf"/><Relationship Id="rId4" Type="http://schemas.openxmlformats.org/officeDocument/2006/relationships/image" Target="../media/image72.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75.png"/></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61.png"/></Relationships>
</file>

<file path=ppt/slides/_rels/slide4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81.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83.png"/><Relationship Id="rId4" Type="http://schemas.openxmlformats.org/officeDocument/2006/relationships/image" Target="../media/image82.pn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6.jpeg"/><Relationship Id="rId3" Type="http://schemas.openxmlformats.org/officeDocument/2006/relationships/image" Target="../media/image47.wmf"/><Relationship Id="rId7" Type="http://schemas.openxmlformats.org/officeDocument/2006/relationships/image" Target="../media/image51.png"/><Relationship Id="rId12" Type="http://schemas.openxmlformats.org/officeDocument/2006/relationships/image" Target="../media/image2.png"/><Relationship Id="rId17" Type="http://schemas.openxmlformats.org/officeDocument/2006/relationships/image" Target="../media/image60.jpeg"/><Relationship Id="rId2" Type="http://schemas.openxmlformats.org/officeDocument/2006/relationships/image" Target="../media/image9.wmf"/><Relationship Id="rId16" Type="http://schemas.openxmlformats.org/officeDocument/2006/relationships/image" Target="../media/image59.jpeg"/><Relationship Id="rId1" Type="http://schemas.openxmlformats.org/officeDocument/2006/relationships/slideLayout" Target="../slideLayouts/slideLayout53.xml"/><Relationship Id="rId6" Type="http://schemas.openxmlformats.org/officeDocument/2006/relationships/image" Target="../media/image50.wmf"/><Relationship Id="rId11" Type="http://schemas.openxmlformats.org/officeDocument/2006/relationships/image" Target="../media/image55.png"/><Relationship Id="rId5" Type="http://schemas.openxmlformats.org/officeDocument/2006/relationships/image" Target="../media/image49.wmf"/><Relationship Id="rId15" Type="http://schemas.openxmlformats.org/officeDocument/2006/relationships/image" Target="../media/image58.png"/><Relationship Id="rId10" Type="http://schemas.openxmlformats.org/officeDocument/2006/relationships/image" Target="../media/image54.png"/><Relationship Id="rId4" Type="http://schemas.openxmlformats.org/officeDocument/2006/relationships/image" Target="../media/image48.wmf"/><Relationship Id="rId9" Type="http://schemas.openxmlformats.org/officeDocument/2006/relationships/image" Target="../media/image53.png"/><Relationship Id="rId1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2.png"/><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jpeg"/><Relationship Id="rId7" Type="http://schemas.openxmlformats.org/officeDocument/2006/relationships/image" Target="../media/image91.png"/><Relationship Id="rId2" Type="http://schemas.openxmlformats.org/officeDocument/2006/relationships/image" Target="../media/image2.png"/><Relationship Id="rId1" Type="http://schemas.openxmlformats.org/officeDocument/2006/relationships/slideLayout" Target="../slideLayouts/slideLayout5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1.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50.xml"/><Relationship Id="rId6" Type="http://schemas.openxmlformats.org/officeDocument/2006/relationships/image" Target="../media/image53.png"/><Relationship Id="rId5" Type="http://schemas.openxmlformats.org/officeDocument/2006/relationships/image" Target="../media/image2.png"/><Relationship Id="rId4" Type="http://schemas.openxmlformats.org/officeDocument/2006/relationships/image" Target="../media/image94.jpeg"/></Relationships>
</file>

<file path=ppt/slides/_rels/slide52.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5.png"/><Relationship Id="rId7" Type="http://schemas.openxmlformats.org/officeDocument/2006/relationships/image" Target="../media/image60.jpeg"/><Relationship Id="rId12" Type="http://schemas.openxmlformats.org/officeDocument/2006/relationships/image" Target="../media/image100.png"/><Relationship Id="rId2" Type="http://schemas.openxmlformats.org/officeDocument/2006/relationships/notesSlide" Target="../notesSlides/notesSlide19.xml"/><Relationship Id="rId1" Type="http://schemas.openxmlformats.org/officeDocument/2006/relationships/slideLayout" Target="../slideLayouts/slideLayout50.xml"/><Relationship Id="rId6" Type="http://schemas.openxmlformats.org/officeDocument/2006/relationships/image" Target="../media/image2.png"/><Relationship Id="rId11" Type="http://schemas.openxmlformats.org/officeDocument/2006/relationships/image" Target="../media/image59.jpeg"/><Relationship Id="rId5" Type="http://schemas.openxmlformats.org/officeDocument/2006/relationships/image" Target="../media/image97.jpeg"/><Relationship Id="rId10" Type="http://schemas.openxmlformats.org/officeDocument/2006/relationships/image" Target="../media/image58.png"/><Relationship Id="rId4" Type="http://schemas.openxmlformats.org/officeDocument/2006/relationships/image" Target="../media/image96.png"/><Relationship Id="rId9" Type="http://schemas.openxmlformats.org/officeDocument/2006/relationships/image" Target="../media/image99.jpeg"/></Relationships>
</file>

<file path=ppt/slides/_rels/slide5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2.png"/><Relationship Id="rId1" Type="http://schemas.openxmlformats.org/officeDocument/2006/relationships/slideLayout" Target="../slideLayouts/slideLayout50.xml"/></Relationships>
</file>

<file path=ppt/slides/_rels/slide54.xml.rels><?xml version="1.0" encoding="UTF-8" standalone="yes"?>
<Relationships xmlns="http://schemas.openxmlformats.org/package/2006/relationships"><Relationship Id="rId8" Type="http://schemas.openxmlformats.org/officeDocument/2006/relationships/image" Target="../media/image108.jpeg"/><Relationship Id="rId3" Type="http://schemas.openxmlformats.org/officeDocument/2006/relationships/image" Target="../media/image103.jpeg"/><Relationship Id="rId7" Type="http://schemas.openxmlformats.org/officeDocument/2006/relationships/image" Target="../media/image107.jpeg"/><Relationship Id="rId12" Type="http://schemas.openxmlformats.org/officeDocument/2006/relationships/image" Target="../media/image2.png"/><Relationship Id="rId2" Type="http://schemas.openxmlformats.org/officeDocument/2006/relationships/image" Target="../media/image102.jpeg"/><Relationship Id="rId1" Type="http://schemas.openxmlformats.org/officeDocument/2006/relationships/slideLayout" Target="../slideLayouts/slideLayout50.xml"/><Relationship Id="rId6" Type="http://schemas.openxmlformats.org/officeDocument/2006/relationships/image" Target="../media/image106.jpeg"/><Relationship Id="rId11" Type="http://schemas.openxmlformats.org/officeDocument/2006/relationships/image" Target="../media/image111.jpeg"/><Relationship Id="rId5" Type="http://schemas.openxmlformats.org/officeDocument/2006/relationships/image" Target="../media/image105.jpeg"/><Relationship Id="rId10" Type="http://schemas.openxmlformats.org/officeDocument/2006/relationships/image" Target="../media/image110.jpeg"/><Relationship Id="rId4" Type="http://schemas.openxmlformats.org/officeDocument/2006/relationships/image" Target="../media/image104.jpeg"/><Relationship Id="rId9" Type="http://schemas.openxmlformats.org/officeDocument/2006/relationships/image" Target="../media/image109.jpeg"/></Relationships>
</file>

<file path=ppt/slides/_rels/slide5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50.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4.png"/><Relationship Id="rId1" Type="http://schemas.openxmlformats.org/officeDocument/2006/relationships/slideLayout" Target="../slideLayouts/slideLayout50.xml"/></Relationships>
</file>

<file path=ppt/slides/_rels/slide57.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50.xml"/><Relationship Id="rId6" Type="http://schemas.openxmlformats.org/officeDocument/2006/relationships/image" Target="../media/image2.png"/><Relationship Id="rId5" Type="http://schemas.openxmlformats.org/officeDocument/2006/relationships/image" Target="../media/image118.png"/><Relationship Id="rId4" Type="http://schemas.openxmlformats.org/officeDocument/2006/relationships/image" Target="../media/image117.jpeg"/></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2.png"/><Relationship Id="rId1" Type="http://schemas.openxmlformats.org/officeDocument/2006/relationships/slideLayout" Target="../slideLayouts/slideLayout53.xml"/><Relationship Id="rId6" Type="http://schemas.openxmlformats.org/officeDocument/2006/relationships/image" Target="../media/image119.png"/><Relationship Id="rId5" Type="http://schemas.openxmlformats.org/officeDocument/2006/relationships/image" Target="../media/image59.jpeg"/><Relationship Id="rId4" Type="http://schemas.openxmlformats.org/officeDocument/2006/relationships/image" Target="../media/image58.png"/></Relationships>
</file>

<file path=ppt/slides/_rels/slide59.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2.png"/><Relationship Id="rId2" Type="http://schemas.openxmlformats.org/officeDocument/2006/relationships/image" Target="../media/image56.jpeg"/><Relationship Id="rId1" Type="http://schemas.openxmlformats.org/officeDocument/2006/relationships/slideLayout" Target="../slideLayouts/slideLayout53.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5.jpeg"/><Relationship Id="rId7" Type="http://schemas.openxmlformats.org/officeDocument/2006/relationships/image" Target="../media/image129.jpeg"/><Relationship Id="rId2" Type="http://schemas.openxmlformats.org/officeDocument/2006/relationships/image" Target="../media/image124.jpeg"/><Relationship Id="rId1" Type="http://schemas.openxmlformats.org/officeDocument/2006/relationships/slideLayout" Target="../slideLayouts/slideLayout53.xml"/><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s>
</file>

<file path=ppt/slides/_rels/slide6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53.xml"/><Relationship Id="rId6" Type="http://schemas.openxmlformats.org/officeDocument/2006/relationships/image" Target="../media/image2.png"/><Relationship Id="rId5" Type="http://schemas.openxmlformats.org/officeDocument/2006/relationships/image" Target="../media/image133.jpeg"/><Relationship Id="rId4" Type="http://schemas.openxmlformats.org/officeDocument/2006/relationships/image" Target="../media/image132.jpeg"/></Relationships>
</file>

<file path=ppt/slides/_rels/slide6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2.png"/><Relationship Id="rId1" Type="http://schemas.openxmlformats.org/officeDocument/2006/relationships/slideLayout" Target="../slideLayouts/slideLayout53.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135.png"/></Relationships>
</file>

<file path=ppt/slides/_rels/slide63.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134.png"/><Relationship Id="rId7" Type="http://schemas.openxmlformats.org/officeDocument/2006/relationships/image" Target="../media/image97.jpeg"/><Relationship Id="rId2" Type="http://schemas.openxmlformats.org/officeDocument/2006/relationships/image" Target="../media/image2.png"/><Relationship Id="rId1" Type="http://schemas.openxmlformats.org/officeDocument/2006/relationships/slideLayout" Target="../slideLayouts/slideLayout53.xml"/><Relationship Id="rId6" Type="http://schemas.openxmlformats.org/officeDocument/2006/relationships/image" Target="../media/image137.png"/><Relationship Id="rId5" Type="http://schemas.openxmlformats.org/officeDocument/2006/relationships/image" Target="../media/image135.png"/><Relationship Id="rId4" Type="http://schemas.openxmlformats.org/officeDocument/2006/relationships/image" Target="../media/image136.png"/><Relationship Id="rId9" Type="http://schemas.openxmlformats.org/officeDocument/2006/relationships/image" Target="../media/image100.png"/></Relationships>
</file>

<file path=ppt/slides/_rels/slide6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wmf"/><Relationship Id="rId7" Type="http://schemas.openxmlformats.org/officeDocument/2006/relationships/image" Target="../media/image142.png"/><Relationship Id="rId2" Type="http://schemas.openxmlformats.org/officeDocument/2006/relationships/image" Target="../media/image2.png"/><Relationship Id="rId1" Type="http://schemas.openxmlformats.org/officeDocument/2006/relationships/slideLayout" Target="../slideLayouts/slideLayout50.xml"/><Relationship Id="rId6" Type="http://schemas.openxmlformats.org/officeDocument/2006/relationships/image" Target="../media/image141.png"/><Relationship Id="rId5" Type="http://schemas.openxmlformats.org/officeDocument/2006/relationships/image" Target="../media/image140.jpeg"/><Relationship Id="rId4" Type="http://schemas.openxmlformats.org/officeDocument/2006/relationships/image" Target="../media/image139.wmf"/></Relationships>
</file>

<file path=ppt/slides/_rels/slide6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2.png"/><Relationship Id="rId1" Type="http://schemas.openxmlformats.org/officeDocument/2006/relationships/slideLayout" Target="../slideLayouts/slideLayout50.xml"/><Relationship Id="rId5" Type="http://schemas.openxmlformats.org/officeDocument/2006/relationships/image" Target="../media/image146.png"/><Relationship Id="rId4" Type="http://schemas.openxmlformats.org/officeDocument/2006/relationships/image" Target="../media/image145.png"/></Relationships>
</file>

<file path=ppt/slides/_rels/slide66.xml.rels><?xml version="1.0" encoding="UTF-8" standalone="yes"?>
<Relationships xmlns="http://schemas.openxmlformats.org/package/2006/relationships"><Relationship Id="rId3" Type="http://schemas.openxmlformats.org/officeDocument/2006/relationships/image" Target="../media/image147.wmf"/><Relationship Id="rId2" Type="http://schemas.openxmlformats.org/officeDocument/2006/relationships/image" Target="../media/image2.png"/><Relationship Id="rId1" Type="http://schemas.openxmlformats.org/officeDocument/2006/relationships/slideLayout" Target="../slideLayouts/slideLayout50.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38.wmf"/></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0.png"/><Relationship Id="rId1" Type="http://schemas.openxmlformats.org/officeDocument/2006/relationships/slideLayout" Target="../slideLayouts/slideLayout50.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1.png"/><Relationship Id="rId1" Type="http://schemas.openxmlformats.org/officeDocument/2006/relationships/slideLayout" Target="../slideLayouts/slideLayout5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7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154.emf"/><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8" y="582613"/>
            <a:ext cx="8589962"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9" name="Rectangle 8"/>
          <p:cNvSpPr/>
          <p:nvPr/>
        </p:nvSpPr>
        <p:spPr>
          <a:xfrm>
            <a:off x="0" y="2546350"/>
            <a:ext cx="9144000" cy="229235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dirty="0">
              <a:ln>
                <a:noFill/>
              </a:ln>
              <a:solidFill>
                <a:prstClr val="white"/>
              </a:solidFill>
              <a:effectLst/>
              <a:uLnTx/>
              <a:uFillTx/>
            </a:endParaRPr>
          </a:p>
        </p:txBody>
      </p:sp>
      <p:sp>
        <p:nvSpPr>
          <p:cNvPr id="3" name="Title 2"/>
          <p:cNvSpPr>
            <a:spLocks noGrp="1"/>
          </p:cNvSpPr>
          <p:nvPr>
            <p:ph type="ctrTitle"/>
          </p:nvPr>
        </p:nvSpPr>
        <p:spPr>
          <a:xfrm>
            <a:off x="252413" y="3592513"/>
            <a:ext cx="5521325" cy="554037"/>
          </a:xfrm>
        </p:spPr>
        <p:txBody>
          <a:bodyPr/>
          <a:lstStyle/>
          <a:p>
            <a:pPr eaLnBrk="1" fontAlgn="auto" hangingPunct="1">
              <a:spcAft>
                <a:spcPts val="0"/>
              </a:spcAft>
              <a:defRPr/>
            </a:pPr>
            <a:r>
              <a:rPr lang="es-ES" dirty="0">
                <a:solidFill>
                  <a:schemeClr val="accent5"/>
                </a:solidFill>
              </a:rPr>
              <a:t>Seguridad en Máquinas</a:t>
            </a:r>
          </a:p>
        </p:txBody>
      </p:sp>
      <p:sp>
        <p:nvSpPr>
          <p:cNvPr id="32773" name="Subtitle 3"/>
          <p:cNvSpPr>
            <a:spLocks noGrp="1"/>
          </p:cNvSpPr>
          <p:nvPr>
            <p:ph type="subTitle" idx="1"/>
          </p:nvPr>
        </p:nvSpPr>
        <p:spPr bwMode="auto">
          <a:xfrm>
            <a:off x="252413" y="4203700"/>
            <a:ext cx="7751900" cy="5539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s-ES" sz="1800" b="1" dirty="0" err="1">
                <a:solidFill>
                  <a:schemeClr val="accent1"/>
                </a:solidFill>
              </a:rPr>
              <a:t>Seguridad</a:t>
            </a:r>
            <a:r>
              <a:rPr lang="en-US" altLang="es-ES" sz="1800" b="1" dirty="0">
                <a:solidFill>
                  <a:schemeClr val="accent1"/>
                </a:solidFill>
              </a:rPr>
              <a:t> </a:t>
            </a:r>
            <a:r>
              <a:rPr lang="en-US" altLang="es-ES" sz="1800" b="1" dirty="0" err="1">
                <a:solidFill>
                  <a:schemeClr val="accent1"/>
                </a:solidFill>
              </a:rPr>
              <a:t>Funcional</a:t>
            </a:r>
            <a:r>
              <a:rPr lang="en-US" altLang="es-ES" sz="1800" b="1" dirty="0">
                <a:solidFill>
                  <a:schemeClr val="accent1"/>
                </a:solidFill>
              </a:rPr>
              <a:t> e </a:t>
            </a:r>
            <a:r>
              <a:rPr lang="en-US" altLang="es-ES" sz="1800" b="1" dirty="0" err="1">
                <a:solidFill>
                  <a:schemeClr val="accent1"/>
                </a:solidFill>
              </a:rPr>
              <a:t>implementación</a:t>
            </a:r>
            <a:r>
              <a:rPr lang="en-US" altLang="es-ES" sz="1800" b="1" dirty="0">
                <a:solidFill>
                  <a:schemeClr val="accent1"/>
                </a:solidFill>
              </a:rPr>
              <a:t> de la </a:t>
            </a:r>
            <a:r>
              <a:rPr lang="en-US" altLang="es-ES" sz="1800" b="1" dirty="0" err="1">
                <a:solidFill>
                  <a:schemeClr val="accent1"/>
                </a:solidFill>
              </a:rPr>
              <a:t>Directiva</a:t>
            </a:r>
            <a:r>
              <a:rPr lang="en-US" altLang="es-ES" sz="1800" b="1" dirty="0">
                <a:solidFill>
                  <a:schemeClr val="accent1"/>
                </a:solidFill>
              </a:rPr>
              <a:t> de </a:t>
            </a:r>
            <a:r>
              <a:rPr lang="en-US" altLang="es-ES" sz="1800" b="1" dirty="0" err="1">
                <a:solidFill>
                  <a:schemeClr val="accent1"/>
                </a:solidFill>
              </a:rPr>
              <a:t>Máquinas</a:t>
            </a:r>
            <a:endParaRPr lang="en-US" altLang="es-ES" sz="1800" b="1" dirty="0">
              <a:solidFill>
                <a:schemeClr val="accent1"/>
              </a:solidFill>
            </a:endParaRPr>
          </a:p>
        </p:txBody>
      </p:sp>
      <p:sp>
        <p:nvSpPr>
          <p:cNvPr id="7" name="Rectangle 6"/>
          <p:cNvSpPr/>
          <p:nvPr/>
        </p:nvSpPr>
        <p:spPr>
          <a:xfrm flipV="1">
            <a:off x="0" y="4568825"/>
            <a:ext cx="9144000" cy="676275"/>
          </a:xfrm>
          <a:prstGeom prst="rect">
            <a:avLst/>
          </a:pr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2" name="CuadroTexto 1"/>
          <p:cNvSpPr txBox="1"/>
          <p:nvPr/>
        </p:nvSpPr>
        <p:spPr>
          <a:xfrm>
            <a:off x="252413" y="5377619"/>
            <a:ext cx="8732561" cy="369332"/>
          </a:xfrm>
          <a:prstGeom prst="rect">
            <a:avLst/>
          </a:prstGeom>
          <a:noFill/>
        </p:spPr>
        <p:txBody>
          <a:bodyPr wrap="square" rtlCol="0">
            <a:spAutoFit/>
          </a:bodyPr>
          <a:lstStyle/>
          <a:p>
            <a:r>
              <a:rPr lang="es-ES" dirty="0">
                <a:solidFill>
                  <a:schemeClr val="bg1"/>
                </a:solidFill>
              </a:rPr>
              <a:t>JAVIER PRIETO	    	  	  	 	                  VIGO 10-5-2019</a:t>
            </a:r>
          </a:p>
        </p:txBody>
      </p:sp>
    </p:spTree>
    <p:extLst>
      <p:ext uri="{BB962C8B-B14F-4D97-AF65-F5344CB8AC3E}">
        <p14:creationId xmlns:p14="http://schemas.microsoft.com/office/powerpoint/2010/main" val="3344501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7" name="Rectangle 3"/>
          <p:cNvSpPr>
            <a:spLocks noGrp="1" noChangeArrowheads="1"/>
          </p:cNvSpPr>
          <p:nvPr>
            <p:ph type="body" idx="1"/>
          </p:nvPr>
        </p:nvSpPr>
        <p:spPr>
          <a:xfrm>
            <a:off x="431800" y="1125538"/>
            <a:ext cx="8280400" cy="4525962"/>
          </a:xfrm>
        </p:spPr>
        <p:txBody>
          <a:bodyPr/>
          <a:lstStyle/>
          <a:p>
            <a:pPr>
              <a:lnSpc>
                <a:spcPct val="80000"/>
              </a:lnSpc>
            </a:pPr>
            <a:r>
              <a:rPr lang="es-ES" altLang="es-ES" sz="1800" dirty="0"/>
              <a:t>Especificaciones técnicas establecidas para que se cumplan con los requerimientos de las directivas. </a:t>
            </a:r>
          </a:p>
          <a:p>
            <a:pPr>
              <a:lnSpc>
                <a:spcPct val="80000"/>
              </a:lnSpc>
            </a:pPr>
            <a:endParaRPr lang="es-ES" altLang="es-ES" sz="1800" dirty="0"/>
          </a:p>
          <a:p>
            <a:pPr>
              <a:lnSpc>
                <a:spcPct val="80000"/>
              </a:lnSpc>
            </a:pPr>
            <a:r>
              <a:rPr lang="es-ES" altLang="es-ES" sz="1800" dirty="0"/>
              <a:t>Actualmente disponemos de 2 normas armonizadas equivalentes incluidas en la Directiva de Máquinas para el diseño y el desarrollo de la seguridad relativa a los sistemas de control: </a:t>
            </a:r>
          </a:p>
          <a:p>
            <a:pPr>
              <a:lnSpc>
                <a:spcPct val="80000"/>
              </a:lnSpc>
            </a:pPr>
            <a:endParaRPr lang="es-ES" altLang="es-ES" sz="1800" dirty="0"/>
          </a:p>
          <a:p>
            <a:pPr>
              <a:lnSpc>
                <a:spcPct val="80000"/>
              </a:lnSpc>
            </a:pPr>
            <a:endParaRPr lang="es-ES" altLang="es-ES" sz="1800" dirty="0"/>
          </a:p>
          <a:p>
            <a:pPr>
              <a:lnSpc>
                <a:spcPct val="80000"/>
              </a:lnSpc>
            </a:pPr>
            <a:endParaRPr lang="es-ES" altLang="es-ES" sz="1800" dirty="0"/>
          </a:p>
          <a:p>
            <a:pPr>
              <a:lnSpc>
                <a:spcPct val="80000"/>
              </a:lnSpc>
            </a:pPr>
            <a:endParaRPr lang="es-ES" altLang="es-ES" sz="1800" dirty="0"/>
          </a:p>
          <a:p>
            <a:pPr>
              <a:lnSpc>
                <a:spcPct val="80000"/>
              </a:lnSpc>
            </a:pPr>
            <a:endParaRPr lang="es-ES" altLang="es-ES" sz="1800" dirty="0"/>
          </a:p>
          <a:p>
            <a:pPr>
              <a:lnSpc>
                <a:spcPct val="80000"/>
              </a:lnSpc>
            </a:pPr>
            <a:endParaRPr lang="es-ES" altLang="es-ES" sz="1800" dirty="0"/>
          </a:p>
          <a:p>
            <a:pPr>
              <a:lnSpc>
                <a:spcPct val="80000"/>
              </a:lnSpc>
            </a:pPr>
            <a:endParaRPr lang="es-ES" altLang="es-ES" sz="1800" dirty="0"/>
          </a:p>
          <a:p>
            <a:pPr>
              <a:lnSpc>
                <a:spcPct val="80000"/>
              </a:lnSpc>
            </a:pPr>
            <a:r>
              <a:rPr lang="es-ES" altLang="es-ES" sz="1800" dirty="0"/>
              <a:t>EN 954-1 dejó de ser una norma válida a finales de 2011</a:t>
            </a:r>
          </a:p>
          <a:p>
            <a:pPr lvl="1">
              <a:lnSpc>
                <a:spcPct val="80000"/>
              </a:lnSpc>
            </a:pPr>
            <a:r>
              <a:rPr lang="es-ES" altLang="es-ES" sz="1600" dirty="0"/>
              <a:t>El enfoque determinístico de esta norma no es suficiente para los nuevos controles basados en nuevas tecnologías. </a:t>
            </a:r>
          </a:p>
          <a:p>
            <a:pPr lvl="1">
              <a:lnSpc>
                <a:spcPct val="80000"/>
              </a:lnSpc>
            </a:pPr>
            <a:r>
              <a:rPr lang="es-ES" altLang="es-ES" sz="1600" dirty="0"/>
              <a:t>Fue reemplazada por un enfoque probabilístico de los fallos en las nuevas normas funcionales. </a:t>
            </a:r>
          </a:p>
        </p:txBody>
      </p:sp>
      <p:sp>
        <p:nvSpPr>
          <p:cNvPr id="410626" name="Rectangle 2"/>
          <p:cNvSpPr>
            <a:spLocks noGrp="1" noChangeArrowheads="1"/>
          </p:cNvSpPr>
          <p:nvPr>
            <p:ph type="title"/>
          </p:nvPr>
        </p:nvSpPr>
        <p:spPr>
          <a:xfrm>
            <a:off x="431800" y="77788"/>
            <a:ext cx="8280400" cy="903287"/>
          </a:xfrm>
        </p:spPr>
        <p:txBody>
          <a:bodyPr/>
          <a:lstStyle/>
          <a:p>
            <a:r>
              <a:rPr lang="es-ES" altLang="es-ES" sz="3200" dirty="0"/>
              <a:t>Normas europeas armonizadas </a:t>
            </a:r>
          </a:p>
        </p:txBody>
      </p:sp>
      <p:grpSp>
        <p:nvGrpSpPr>
          <p:cNvPr id="2" name="Grupo 1"/>
          <p:cNvGrpSpPr/>
          <p:nvPr/>
        </p:nvGrpSpPr>
        <p:grpSpPr>
          <a:xfrm>
            <a:off x="1769690" y="5830888"/>
            <a:ext cx="6097449" cy="865922"/>
            <a:chOff x="2052638" y="5807075"/>
            <a:chExt cx="5219701" cy="865922"/>
          </a:xfrm>
        </p:grpSpPr>
        <p:sp>
          <p:nvSpPr>
            <p:cNvPr id="410628" name="Rectangle 4"/>
            <p:cNvSpPr>
              <a:spLocks noChangeArrowheads="1"/>
            </p:cNvSpPr>
            <p:nvPr/>
          </p:nvSpPr>
          <p:spPr bwMode="auto">
            <a:xfrm>
              <a:off x="2117726" y="5842000"/>
              <a:ext cx="51546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sz="1600" dirty="0">
                  <a:solidFill>
                    <a:schemeClr val="accent2"/>
                  </a:solidFill>
                </a:rPr>
                <a:t>El cumplimiento con las normas armonizadas otorgan una presunción de cumplimiento con la Directiva relativa</a:t>
              </a:r>
            </a:p>
          </p:txBody>
        </p:sp>
        <p:sp>
          <p:nvSpPr>
            <p:cNvPr id="410629" name="AutoShape 5"/>
            <p:cNvSpPr>
              <a:spLocks noChangeArrowheads="1"/>
            </p:cNvSpPr>
            <p:nvPr/>
          </p:nvSpPr>
          <p:spPr bwMode="auto">
            <a:xfrm>
              <a:off x="2052638" y="5807075"/>
              <a:ext cx="5075238" cy="654050"/>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pic>
        <p:nvPicPr>
          <p:cNvPr id="410631" name="Picture 7" descr="brace_lef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2546164"/>
            <a:ext cx="384175" cy="1870075"/>
          </a:xfrm>
          <a:prstGeom prst="rect">
            <a:avLst/>
          </a:prstGeom>
          <a:noFill/>
          <a:extLst>
            <a:ext uri="{909E8E84-426E-40DD-AFC4-6F175D3DCCD1}">
              <a14:hiddenFill xmlns:a14="http://schemas.microsoft.com/office/drawing/2010/main">
                <a:solidFill>
                  <a:srgbClr val="FFFFFF"/>
                </a:solidFill>
              </a14:hiddenFill>
            </a:ext>
          </a:extLst>
        </p:spPr>
      </p:pic>
      <p:sp>
        <p:nvSpPr>
          <p:cNvPr id="410632" name="AutoShape 8"/>
          <p:cNvSpPr>
            <a:spLocks noChangeArrowheads="1"/>
          </p:cNvSpPr>
          <p:nvPr/>
        </p:nvSpPr>
        <p:spPr bwMode="auto">
          <a:xfrm>
            <a:off x="3346450" y="3551052"/>
            <a:ext cx="1728788" cy="647700"/>
          </a:xfrm>
          <a:prstGeom prst="roundRect">
            <a:avLst>
              <a:gd name="adj" fmla="val 16667"/>
            </a:avLst>
          </a:prstGeom>
          <a:solidFill>
            <a:schemeClr val="accent1"/>
          </a:solidFill>
          <a:ln w="25400" algn="ctr">
            <a:solidFill>
              <a:schemeClr val="accent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10633" name="AutoShape 9"/>
          <p:cNvSpPr>
            <a:spLocks noChangeArrowheads="1"/>
          </p:cNvSpPr>
          <p:nvPr/>
        </p:nvSpPr>
        <p:spPr bwMode="auto">
          <a:xfrm>
            <a:off x="611188" y="3155764"/>
            <a:ext cx="1728787" cy="647700"/>
          </a:xfrm>
          <a:prstGeom prst="roundRect">
            <a:avLst>
              <a:gd name="adj" fmla="val 16667"/>
            </a:avLst>
          </a:prstGeom>
          <a:noFill/>
          <a:ln w="25400" algn="ctr">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10634" name="Picture 10" descr="Arrow_righ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8" y="3309752"/>
            <a:ext cx="525462" cy="349250"/>
          </a:xfrm>
          <a:prstGeom prst="rect">
            <a:avLst/>
          </a:prstGeom>
          <a:noFill/>
          <a:extLst>
            <a:ext uri="{909E8E84-426E-40DD-AFC4-6F175D3DCCD1}">
              <a14:hiddenFill xmlns:a14="http://schemas.microsoft.com/office/drawing/2010/main">
                <a:solidFill>
                  <a:srgbClr val="FFFFFF"/>
                </a:solidFill>
              </a14:hiddenFill>
            </a:ext>
          </a:extLst>
        </p:spPr>
      </p:pic>
      <p:sp>
        <p:nvSpPr>
          <p:cNvPr id="410635" name="Rectangle 11"/>
          <p:cNvSpPr>
            <a:spLocks noChangeArrowheads="1"/>
          </p:cNvSpPr>
          <p:nvPr/>
        </p:nvSpPr>
        <p:spPr bwMode="auto">
          <a:xfrm>
            <a:off x="439738" y="3155764"/>
            <a:ext cx="1728787"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381000" indent="-3810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7032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11604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903413" indent="-381000">
              <a:spcBef>
                <a:spcPct val="20000"/>
              </a:spcBef>
              <a:buChar char="–"/>
              <a:defRPr sz="2000">
                <a:solidFill>
                  <a:schemeClr val="tx1"/>
                </a:solidFill>
                <a:latin typeface="Arial" panose="020B0604020202020204" pitchFamily="34" charset="0"/>
              </a:defRPr>
            </a:lvl4pPr>
            <a:lvl5pPr marL="2311400" indent="-381000">
              <a:spcBef>
                <a:spcPct val="20000"/>
              </a:spcBef>
              <a:buChar char="»"/>
              <a:defRPr sz="2000">
                <a:solidFill>
                  <a:schemeClr val="tx1"/>
                </a:solidFill>
                <a:latin typeface="Arial" panose="020B0604020202020204" pitchFamily="34" charset="0"/>
              </a:defRPr>
            </a:lvl5pPr>
            <a:lvl6pPr marL="2768600" indent="-381000" fontAlgn="base">
              <a:spcBef>
                <a:spcPct val="20000"/>
              </a:spcBef>
              <a:spcAft>
                <a:spcPct val="0"/>
              </a:spcAft>
              <a:buChar char="»"/>
              <a:defRPr sz="2000">
                <a:solidFill>
                  <a:schemeClr val="tx1"/>
                </a:solidFill>
                <a:latin typeface="Arial" panose="020B0604020202020204" pitchFamily="34" charset="0"/>
              </a:defRPr>
            </a:lvl6pPr>
            <a:lvl7pPr marL="3225800" indent="-381000" fontAlgn="base">
              <a:spcBef>
                <a:spcPct val="20000"/>
              </a:spcBef>
              <a:spcAft>
                <a:spcPct val="0"/>
              </a:spcAft>
              <a:buChar char="»"/>
              <a:defRPr sz="2000">
                <a:solidFill>
                  <a:schemeClr val="tx1"/>
                </a:solidFill>
                <a:latin typeface="Arial" panose="020B0604020202020204" pitchFamily="34" charset="0"/>
              </a:defRPr>
            </a:lvl7pPr>
            <a:lvl8pPr marL="3683000" indent="-381000" fontAlgn="base">
              <a:spcBef>
                <a:spcPct val="20000"/>
              </a:spcBef>
              <a:spcAft>
                <a:spcPct val="0"/>
              </a:spcAft>
              <a:buChar char="»"/>
              <a:defRPr sz="2000">
                <a:solidFill>
                  <a:schemeClr val="tx1"/>
                </a:solidFill>
                <a:latin typeface="Arial" panose="020B0604020202020204" pitchFamily="34" charset="0"/>
              </a:defRPr>
            </a:lvl8pPr>
            <a:lvl9pPr marL="4140200" indent="-381000" fontAlgn="base">
              <a:spcBef>
                <a:spcPct val="20000"/>
              </a:spcBef>
              <a:spcAft>
                <a:spcPct val="0"/>
              </a:spcAft>
              <a:buChar char="»"/>
              <a:defRPr sz="2000">
                <a:solidFill>
                  <a:schemeClr val="tx1"/>
                </a:solidFill>
                <a:latin typeface="Arial" panose="020B0604020202020204" pitchFamily="34" charset="0"/>
              </a:defRPr>
            </a:lvl9pPr>
          </a:lstStyle>
          <a:p>
            <a:pPr>
              <a:buFont typeface="Arial" panose="020B0604020202020204" pitchFamily="34" charset="0"/>
              <a:buNone/>
            </a:pPr>
            <a:r>
              <a:rPr lang="es-ES" altLang="es-ES" sz="1400" b="0"/>
              <a:t>	EN 954-1 </a:t>
            </a:r>
            <a:br>
              <a:rPr lang="es-ES" altLang="es-ES" sz="1400" b="0"/>
            </a:br>
            <a:r>
              <a:rPr lang="es-ES" altLang="es-ES" sz="1400" b="0"/>
              <a:t>antigua norma de seguridad</a:t>
            </a:r>
          </a:p>
        </p:txBody>
      </p:sp>
      <p:sp>
        <p:nvSpPr>
          <p:cNvPr id="410636" name="AutoShape 12"/>
          <p:cNvSpPr>
            <a:spLocks noChangeArrowheads="1"/>
          </p:cNvSpPr>
          <p:nvPr/>
        </p:nvSpPr>
        <p:spPr bwMode="auto">
          <a:xfrm>
            <a:off x="3346450" y="2796989"/>
            <a:ext cx="1728788" cy="647700"/>
          </a:xfrm>
          <a:prstGeom prst="roundRect">
            <a:avLst>
              <a:gd name="adj" fmla="val 16667"/>
            </a:avLst>
          </a:prstGeom>
          <a:solidFill>
            <a:schemeClr val="accent1"/>
          </a:solidFill>
          <a:ln w="25400" algn="ctr">
            <a:solidFill>
              <a:schemeClr val="accent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10637" name="Rectangle 13"/>
          <p:cNvSpPr>
            <a:spLocks noChangeArrowheads="1"/>
          </p:cNvSpPr>
          <p:nvPr/>
        </p:nvSpPr>
        <p:spPr bwMode="auto">
          <a:xfrm>
            <a:off x="3095625" y="2796989"/>
            <a:ext cx="1944688"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381000" indent="-3810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7032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11604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903413" indent="-381000">
              <a:spcBef>
                <a:spcPct val="20000"/>
              </a:spcBef>
              <a:buChar char="–"/>
              <a:defRPr sz="2000">
                <a:solidFill>
                  <a:schemeClr val="tx1"/>
                </a:solidFill>
                <a:latin typeface="Arial" panose="020B0604020202020204" pitchFamily="34" charset="0"/>
              </a:defRPr>
            </a:lvl4pPr>
            <a:lvl5pPr marL="2311400" indent="-381000">
              <a:spcBef>
                <a:spcPct val="20000"/>
              </a:spcBef>
              <a:buChar char="»"/>
              <a:defRPr sz="2000">
                <a:solidFill>
                  <a:schemeClr val="tx1"/>
                </a:solidFill>
                <a:latin typeface="Arial" panose="020B0604020202020204" pitchFamily="34" charset="0"/>
              </a:defRPr>
            </a:lvl5pPr>
            <a:lvl6pPr marL="2768600" indent="-381000" fontAlgn="base">
              <a:spcBef>
                <a:spcPct val="20000"/>
              </a:spcBef>
              <a:spcAft>
                <a:spcPct val="0"/>
              </a:spcAft>
              <a:buChar char="»"/>
              <a:defRPr sz="2000">
                <a:solidFill>
                  <a:schemeClr val="tx1"/>
                </a:solidFill>
                <a:latin typeface="Arial" panose="020B0604020202020204" pitchFamily="34" charset="0"/>
              </a:defRPr>
            </a:lvl6pPr>
            <a:lvl7pPr marL="3225800" indent="-381000" fontAlgn="base">
              <a:spcBef>
                <a:spcPct val="20000"/>
              </a:spcBef>
              <a:spcAft>
                <a:spcPct val="0"/>
              </a:spcAft>
              <a:buChar char="»"/>
              <a:defRPr sz="2000">
                <a:solidFill>
                  <a:schemeClr val="tx1"/>
                </a:solidFill>
                <a:latin typeface="Arial" panose="020B0604020202020204" pitchFamily="34" charset="0"/>
              </a:defRPr>
            </a:lvl7pPr>
            <a:lvl8pPr marL="3683000" indent="-381000" fontAlgn="base">
              <a:spcBef>
                <a:spcPct val="20000"/>
              </a:spcBef>
              <a:spcAft>
                <a:spcPct val="0"/>
              </a:spcAft>
              <a:buChar char="»"/>
              <a:defRPr sz="2000">
                <a:solidFill>
                  <a:schemeClr val="tx1"/>
                </a:solidFill>
                <a:latin typeface="Arial" panose="020B0604020202020204" pitchFamily="34" charset="0"/>
              </a:defRPr>
            </a:lvl8pPr>
            <a:lvl9pPr marL="4140200" indent="-381000" fontAlgn="base">
              <a:spcBef>
                <a:spcPct val="20000"/>
              </a:spcBef>
              <a:spcAft>
                <a:spcPct val="0"/>
              </a:spcAft>
              <a:buChar char="»"/>
              <a:defRPr sz="2000">
                <a:solidFill>
                  <a:schemeClr val="tx1"/>
                </a:solidFill>
                <a:latin typeface="Arial" panose="020B0604020202020204" pitchFamily="34" charset="0"/>
              </a:defRPr>
            </a:lvl9pPr>
          </a:lstStyle>
          <a:p>
            <a:pPr>
              <a:buFont typeface="Arial" panose="020B0604020202020204" pitchFamily="34" charset="0"/>
              <a:buNone/>
            </a:pPr>
            <a:r>
              <a:rPr lang="es-ES" altLang="es-ES" sz="1400" b="0" dirty="0">
                <a:solidFill>
                  <a:schemeClr val="bg1"/>
                </a:solidFill>
              </a:rPr>
              <a:t>	EN ISO 13849-1 Norma de seguridad</a:t>
            </a:r>
          </a:p>
        </p:txBody>
      </p:sp>
      <p:sp>
        <p:nvSpPr>
          <p:cNvPr id="410639" name="Rectangle 15"/>
          <p:cNvSpPr>
            <a:spLocks noChangeArrowheads="1"/>
          </p:cNvSpPr>
          <p:nvPr/>
        </p:nvSpPr>
        <p:spPr bwMode="auto">
          <a:xfrm>
            <a:off x="3095625" y="3551052"/>
            <a:ext cx="1944688"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381000" indent="-3810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7032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11604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903413" indent="-381000">
              <a:spcBef>
                <a:spcPct val="20000"/>
              </a:spcBef>
              <a:buChar char="–"/>
              <a:defRPr sz="2000">
                <a:solidFill>
                  <a:schemeClr val="tx1"/>
                </a:solidFill>
                <a:latin typeface="Arial" panose="020B0604020202020204" pitchFamily="34" charset="0"/>
              </a:defRPr>
            </a:lvl4pPr>
            <a:lvl5pPr marL="2311400" indent="-381000">
              <a:spcBef>
                <a:spcPct val="20000"/>
              </a:spcBef>
              <a:buChar char="»"/>
              <a:defRPr sz="2000">
                <a:solidFill>
                  <a:schemeClr val="tx1"/>
                </a:solidFill>
                <a:latin typeface="Arial" panose="020B0604020202020204" pitchFamily="34" charset="0"/>
              </a:defRPr>
            </a:lvl5pPr>
            <a:lvl6pPr marL="2768600" indent="-381000" fontAlgn="base">
              <a:spcBef>
                <a:spcPct val="20000"/>
              </a:spcBef>
              <a:spcAft>
                <a:spcPct val="0"/>
              </a:spcAft>
              <a:buChar char="»"/>
              <a:defRPr sz="2000">
                <a:solidFill>
                  <a:schemeClr val="tx1"/>
                </a:solidFill>
                <a:latin typeface="Arial" panose="020B0604020202020204" pitchFamily="34" charset="0"/>
              </a:defRPr>
            </a:lvl6pPr>
            <a:lvl7pPr marL="3225800" indent="-381000" fontAlgn="base">
              <a:spcBef>
                <a:spcPct val="20000"/>
              </a:spcBef>
              <a:spcAft>
                <a:spcPct val="0"/>
              </a:spcAft>
              <a:buChar char="»"/>
              <a:defRPr sz="2000">
                <a:solidFill>
                  <a:schemeClr val="tx1"/>
                </a:solidFill>
                <a:latin typeface="Arial" panose="020B0604020202020204" pitchFamily="34" charset="0"/>
              </a:defRPr>
            </a:lvl7pPr>
            <a:lvl8pPr marL="3683000" indent="-381000" fontAlgn="base">
              <a:spcBef>
                <a:spcPct val="20000"/>
              </a:spcBef>
              <a:spcAft>
                <a:spcPct val="0"/>
              </a:spcAft>
              <a:buChar char="»"/>
              <a:defRPr sz="2000">
                <a:solidFill>
                  <a:schemeClr val="tx1"/>
                </a:solidFill>
                <a:latin typeface="Arial" panose="020B0604020202020204" pitchFamily="34" charset="0"/>
              </a:defRPr>
            </a:lvl8pPr>
            <a:lvl9pPr marL="4140200" indent="-381000" fontAlgn="base">
              <a:spcBef>
                <a:spcPct val="20000"/>
              </a:spcBef>
              <a:spcAft>
                <a:spcPct val="0"/>
              </a:spcAft>
              <a:buChar char="»"/>
              <a:defRPr sz="2000">
                <a:solidFill>
                  <a:schemeClr val="tx1"/>
                </a:solidFill>
                <a:latin typeface="Arial" panose="020B0604020202020204" pitchFamily="34" charset="0"/>
              </a:defRPr>
            </a:lvl9pPr>
          </a:lstStyle>
          <a:p>
            <a:pPr>
              <a:buFont typeface="Arial" panose="020B0604020202020204" pitchFamily="34" charset="0"/>
              <a:buNone/>
            </a:pPr>
            <a:r>
              <a:rPr lang="es-ES" altLang="es-ES" sz="1400" b="0" dirty="0">
                <a:solidFill>
                  <a:schemeClr val="bg1"/>
                </a:solidFill>
              </a:rPr>
              <a:t>	EN/IEC 62061 </a:t>
            </a:r>
            <a:br>
              <a:rPr lang="es-ES" altLang="es-ES" sz="1400" b="0" dirty="0">
                <a:solidFill>
                  <a:schemeClr val="bg1"/>
                </a:solidFill>
              </a:rPr>
            </a:br>
            <a:r>
              <a:rPr lang="es-ES" altLang="es-ES" sz="1400" b="0" dirty="0">
                <a:solidFill>
                  <a:schemeClr val="bg1"/>
                </a:solidFill>
              </a:rPr>
              <a:t>Norma de seguridad</a:t>
            </a:r>
          </a:p>
        </p:txBody>
      </p:sp>
      <p:sp>
        <p:nvSpPr>
          <p:cNvPr id="410640" name="AutoShape 16"/>
          <p:cNvSpPr>
            <a:spLocks noChangeArrowheads="1"/>
          </p:cNvSpPr>
          <p:nvPr/>
        </p:nvSpPr>
        <p:spPr bwMode="auto">
          <a:xfrm>
            <a:off x="5543550" y="2795402"/>
            <a:ext cx="1728788" cy="647700"/>
          </a:xfrm>
          <a:prstGeom prst="roundRect">
            <a:avLst>
              <a:gd name="adj" fmla="val 16667"/>
            </a:avLst>
          </a:prstGeom>
          <a:solidFill>
            <a:schemeClr val="accent1"/>
          </a:solidFill>
          <a:ln w="25400" algn="ctr">
            <a:solidFill>
              <a:schemeClr val="accent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10641" name="Rectangle 17"/>
          <p:cNvSpPr>
            <a:spLocks noChangeArrowheads="1"/>
          </p:cNvSpPr>
          <p:nvPr/>
        </p:nvSpPr>
        <p:spPr bwMode="auto">
          <a:xfrm>
            <a:off x="5256213" y="2904939"/>
            <a:ext cx="21240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381000" indent="-3810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7032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11604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903413" indent="-381000">
              <a:spcBef>
                <a:spcPct val="20000"/>
              </a:spcBef>
              <a:buChar char="–"/>
              <a:defRPr sz="2000">
                <a:solidFill>
                  <a:schemeClr val="tx1"/>
                </a:solidFill>
                <a:latin typeface="Arial" panose="020B0604020202020204" pitchFamily="34" charset="0"/>
              </a:defRPr>
            </a:lvl4pPr>
            <a:lvl5pPr marL="2311400" indent="-381000">
              <a:spcBef>
                <a:spcPct val="20000"/>
              </a:spcBef>
              <a:buChar char="»"/>
              <a:defRPr sz="2000">
                <a:solidFill>
                  <a:schemeClr val="tx1"/>
                </a:solidFill>
                <a:latin typeface="Arial" panose="020B0604020202020204" pitchFamily="34" charset="0"/>
              </a:defRPr>
            </a:lvl5pPr>
            <a:lvl6pPr marL="2768600" indent="-381000" fontAlgn="base">
              <a:spcBef>
                <a:spcPct val="20000"/>
              </a:spcBef>
              <a:spcAft>
                <a:spcPct val="0"/>
              </a:spcAft>
              <a:buChar char="»"/>
              <a:defRPr sz="2000">
                <a:solidFill>
                  <a:schemeClr val="tx1"/>
                </a:solidFill>
                <a:latin typeface="Arial" panose="020B0604020202020204" pitchFamily="34" charset="0"/>
              </a:defRPr>
            </a:lvl6pPr>
            <a:lvl7pPr marL="3225800" indent="-381000" fontAlgn="base">
              <a:spcBef>
                <a:spcPct val="20000"/>
              </a:spcBef>
              <a:spcAft>
                <a:spcPct val="0"/>
              </a:spcAft>
              <a:buChar char="»"/>
              <a:defRPr sz="2000">
                <a:solidFill>
                  <a:schemeClr val="tx1"/>
                </a:solidFill>
                <a:latin typeface="Arial" panose="020B0604020202020204" pitchFamily="34" charset="0"/>
              </a:defRPr>
            </a:lvl7pPr>
            <a:lvl8pPr marL="3683000" indent="-381000" fontAlgn="base">
              <a:spcBef>
                <a:spcPct val="20000"/>
              </a:spcBef>
              <a:spcAft>
                <a:spcPct val="0"/>
              </a:spcAft>
              <a:buChar char="»"/>
              <a:defRPr sz="2000">
                <a:solidFill>
                  <a:schemeClr val="tx1"/>
                </a:solidFill>
                <a:latin typeface="Arial" panose="020B0604020202020204" pitchFamily="34" charset="0"/>
              </a:defRPr>
            </a:lvl8pPr>
            <a:lvl9pPr marL="4140200" indent="-381000" fontAlgn="base">
              <a:spcBef>
                <a:spcPct val="20000"/>
              </a:spcBef>
              <a:spcAft>
                <a:spcPct val="0"/>
              </a:spcAft>
              <a:buChar char="»"/>
              <a:defRPr sz="2000">
                <a:solidFill>
                  <a:schemeClr val="tx1"/>
                </a:solidFill>
                <a:latin typeface="Arial" panose="020B0604020202020204" pitchFamily="34" charset="0"/>
              </a:defRPr>
            </a:lvl9pPr>
          </a:lstStyle>
          <a:p>
            <a:pPr>
              <a:buFont typeface="Arial" panose="020B0604020202020204" pitchFamily="34" charset="0"/>
              <a:buNone/>
            </a:pPr>
            <a:r>
              <a:rPr lang="es-ES" altLang="es-ES" sz="1400" b="0">
                <a:solidFill>
                  <a:schemeClr val="bg1"/>
                </a:solidFill>
              </a:rPr>
              <a:t>	Performance level (PL)</a:t>
            </a:r>
          </a:p>
        </p:txBody>
      </p:sp>
      <p:sp>
        <p:nvSpPr>
          <p:cNvPr id="410642" name="AutoShape 18"/>
          <p:cNvSpPr>
            <a:spLocks noChangeArrowheads="1"/>
          </p:cNvSpPr>
          <p:nvPr/>
        </p:nvSpPr>
        <p:spPr bwMode="auto">
          <a:xfrm>
            <a:off x="5543550" y="3551052"/>
            <a:ext cx="1728788" cy="647700"/>
          </a:xfrm>
          <a:prstGeom prst="roundRect">
            <a:avLst>
              <a:gd name="adj" fmla="val 16667"/>
            </a:avLst>
          </a:prstGeom>
          <a:solidFill>
            <a:schemeClr val="accent1"/>
          </a:solidFill>
          <a:ln w="25400" algn="ctr">
            <a:solidFill>
              <a:schemeClr val="accent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10643" name="Rectangle 19"/>
          <p:cNvSpPr>
            <a:spLocks noChangeArrowheads="1"/>
          </p:cNvSpPr>
          <p:nvPr/>
        </p:nvSpPr>
        <p:spPr bwMode="auto">
          <a:xfrm>
            <a:off x="5256213" y="3624077"/>
            <a:ext cx="21240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381000" indent="-3810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7032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1160463" indent="-3429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903413" indent="-381000">
              <a:spcBef>
                <a:spcPct val="20000"/>
              </a:spcBef>
              <a:buChar char="–"/>
              <a:defRPr sz="2000">
                <a:solidFill>
                  <a:schemeClr val="tx1"/>
                </a:solidFill>
                <a:latin typeface="Arial" panose="020B0604020202020204" pitchFamily="34" charset="0"/>
              </a:defRPr>
            </a:lvl4pPr>
            <a:lvl5pPr marL="2311400" indent="-381000">
              <a:spcBef>
                <a:spcPct val="20000"/>
              </a:spcBef>
              <a:buChar char="»"/>
              <a:defRPr sz="2000">
                <a:solidFill>
                  <a:schemeClr val="tx1"/>
                </a:solidFill>
                <a:latin typeface="Arial" panose="020B0604020202020204" pitchFamily="34" charset="0"/>
              </a:defRPr>
            </a:lvl5pPr>
            <a:lvl6pPr marL="2768600" indent="-381000" fontAlgn="base">
              <a:spcBef>
                <a:spcPct val="20000"/>
              </a:spcBef>
              <a:spcAft>
                <a:spcPct val="0"/>
              </a:spcAft>
              <a:buChar char="»"/>
              <a:defRPr sz="2000">
                <a:solidFill>
                  <a:schemeClr val="tx1"/>
                </a:solidFill>
                <a:latin typeface="Arial" panose="020B0604020202020204" pitchFamily="34" charset="0"/>
              </a:defRPr>
            </a:lvl6pPr>
            <a:lvl7pPr marL="3225800" indent="-381000" fontAlgn="base">
              <a:spcBef>
                <a:spcPct val="20000"/>
              </a:spcBef>
              <a:spcAft>
                <a:spcPct val="0"/>
              </a:spcAft>
              <a:buChar char="»"/>
              <a:defRPr sz="2000">
                <a:solidFill>
                  <a:schemeClr val="tx1"/>
                </a:solidFill>
                <a:latin typeface="Arial" panose="020B0604020202020204" pitchFamily="34" charset="0"/>
              </a:defRPr>
            </a:lvl7pPr>
            <a:lvl8pPr marL="3683000" indent="-381000" fontAlgn="base">
              <a:spcBef>
                <a:spcPct val="20000"/>
              </a:spcBef>
              <a:spcAft>
                <a:spcPct val="0"/>
              </a:spcAft>
              <a:buChar char="»"/>
              <a:defRPr sz="2000">
                <a:solidFill>
                  <a:schemeClr val="tx1"/>
                </a:solidFill>
                <a:latin typeface="Arial" panose="020B0604020202020204" pitchFamily="34" charset="0"/>
              </a:defRPr>
            </a:lvl8pPr>
            <a:lvl9pPr marL="4140200" indent="-381000" fontAlgn="base">
              <a:spcBef>
                <a:spcPct val="20000"/>
              </a:spcBef>
              <a:spcAft>
                <a:spcPct val="0"/>
              </a:spcAft>
              <a:buChar char="»"/>
              <a:defRPr sz="2000">
                <a:solidFill>
                  <a:schemeClr val="tx1"/>
                </a:solidFill>
                <a:latin typeface="Arial" panose="020B0604020202020204" pitchFamily="34" charset="0"/>
              </a:defRPr>
            </a:lvl9pPr>
          </a:lstStyle>
          <a:p>
            <a:pPr>
              <a:buFont typeface="Arial" panose="020B0604020202020204" pitchFamily="34" charset="0"/>
              <a:buNone/>
            </a:pPr>
            <a:r>
              <a:rPr lang="es-ES" altLang="es-ES" sz="1400" b="0">
                <a:solidFill>
                  <a:schemeClr val="bg1"/>
                </a:solidFill>
              </a:rPr>
              <a:t>	Safety integrity level  (SIL)</a:t>
            </a:r>
          </a:p>
        </p:txBody>
      </p:sp>
      <p:pic>
        <p:nvPicPr>
          <p:cNvPr id="410644" name="Picture 20" descr="Equ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3188" y="3047814"/>
            <a:ext cx="266700" cy="198438"/>
          </a:xfrm>
          <a:prstGeom prst="rect">
            <a:avLst/>
          </a:prstGeom>
          <a:noFill/>
          <a:extLst>
            <a:ext uri="{909E8E84-426E-40DD-AFC4-6F175D3DCCD1}">
              <a14:hiddenFill xmlns:a14="http://schemas.microsoft.com/office/drawing/2010/main">
                <a:solidFill>
                  <a:srgbClr val="FFFFFF"/>
                </a:solidFill>
              </a14:hiddenFill>
            </a:ext>
          </a:extLst>
        </p:spPr>
      </p:pic>
      <p:pic>
        <p:nvPicPr>
          <p:cNvPr id="410645" name="Picture 21" descr="Equ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3188" y="3732027"/>
            <a:ext cx="266700" cy="1984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431800" y="58738"/>
            <a:ext cx="8280400" cy="876300"/>
          </a:xfrm>
        </p:spPr>
        <p:txBody>
          <a:bodyPr/>
          <a:lstStyle/>
          <a:p>
            <a:r>
              <a:rPr lang="es-ES" altLang="es-ES" sz="3200" dirty="0"/>
              <a:t>Visión general de las Normas de Seguridad</a:t>
            </a:r>
          </a:p>
        </p:txBody>
      </p:sp>
      <p:grpSp>
        <p:nvGrpSpPr>
          <p:cNvPr id="440403" name="Group 83"/>
          <p:cNvGrpSpPr>
            <a:grpSpLocks/>
          </p:cNvGrpSpPr>
          <p:nvPr/>
        </p:nvGrpSpPr>
        <p:grpSpPr bwMode="auto">
          <a:xfrm>
            <a:off x="558800" y="915988"/>
            <a:ext cx="7483475" cy="5683250"/>
            <a:chOff x="352" y="577"/>
            <a:chExt cx="4714" cy="3580"/>
          </a:xfrm>
        </p:grpSpPr>
        <p:pic>
          <p:nvPicPr>
            <p:cNvPr id="440379" name="Picture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5" y="3137"/>
              <a:ext cx="228" cy="144"/>
            </a:xfrm>
            <a:prstGeom prst="rect">
              <a:avLst/>
            </a:prstGeom>
            <a:noFill/>
            <a:extLst>
              <a:ext uri="{909E8E84-426E-40DD-AFC4-6F175D3DCCD1}">
                <a14:hiddenFill xmlns:a14="http://schemas.microsoft.com/office/drawing/2010/main">
                  <a:solidFill>
                    <a:srgbClr val="FFFFFF"/>
                  </a:solidFill>
                </a14:hiddenFill>
              </a:ext>
            </a:extLst>
          </p:spPr>
        </p:pic>
        <p:sp>
          <p:nvSpPr>
            <p:cNvPr id="440324" name="AutoShape 4"/>
            <p:cNvSpPr>
              <a:spLocks noChangeArrowheads="1"/>
            </p:cNvSpPr>
            <p:nvPr/>
          </p:nvSpPr>
          <p:spPr bwMode="auto">
            <a:xfrm>
              <a:off x="476" y="1714"/>
              <a:ext cx="4483" cy="363"/>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a:solidFill>
                    <a:schemeClr val="bg1"/>
                  </a:solidFill>
                </a:rPr>
                <a:t>Seguridad de los sistemas y equipos</a:t>
              </a:r>
            </a:p>
          </p:txBody>
        </p:sp>
        <p:sp>
          <p:nvSpPr>
            <p:cNvPr id="440326" name="AutoShape 6"/>
            <p:cNvSpPr>
              <a:spLocks noChangeArrowheads="1"/>
            </p:cNvSpPr>
            <p:nvPr/>
          </p:nvSpPr>
          <p:spPr bwMode="auto">
            <a:xfrm>
              <a:off x="2546" y="577"/>
              <a:ext cx="2413" cy="363"/>
            </a:xfrm>
            <a:prstGeom prst="roundRect">
              <a:avLst>
                <a:gd name="adj" fmla="val 25894"/>
              </a:avLst>
            </a:prstGeom>
            <a:solidFill>
              <a:schemeClr va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a:solidFill>
                    <a:schemeClr val="bg1"/>
                  </a:solidFill>
                </a:rPr>
                <a:t>Máquinas</a:t>
              </a:r>
            </a:p>
          </p:txBody>
        </p:sp>
        <p:sp>
          <p:nvSpPr>
            <p:cNvPr id="440327" name="AutoShape 7"/>
            <p:cNvSpPr>
              <a:spLocks noChangeArrowheads="1"/>
            </p:cNvSpPr>
            <p:nvPr/>
          </p:nvSpPr>
          <p:spPr bwMode="auto">
            <a:xfrm>
              <a:off x="352" y="2082"/>
              <a:ext cx="2962" cy="454"/>
            </a:xfrm>
            <a:prstGeom prst="roundRect">
              <a:avLst>
                <a:gd name="adj" fmla="val 25894"/>
              </a:avLst>
            </a:prstGeom>
            <a:solidFill>
              <a:schemeClr val="accent1"/>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EN/IEC 61508</a:t>
              </a:r>
            </a:p>
            <a:p>
              <a:pPr algn="ctr"/>
              <a:r>
                <a:rPr lang="es-ES" altLang="es-ES" sz="1200">
                  <a:solidFill>
                    <a:schemeClr val="bg1"/>
                  </a:solidFill>
                </a:rPr>
                <a:t>Sistemas eléctricos / electrónicos /</a:t>
              </a:r>
            </a:p>
            <a:p>
              <a:pPr algn="ctr"/>
              <a:r>
                <a:rPr lang="es-ES" altLang="es-ES" sz="1200">
                  <a:solidFill>
                    <a:schemeClr val="bg1"/>
                  </a:solidFill>
                </a:rPr>
                <a:t>Electrónicos programables relativos a la seguridad funcional</a:t>
              </a:r>
            </a:p>
          </p:txBody>
        </p:sp>
        <p:sp>
          <p:nvSpPr>
            <p:cNvPr id="440328" name="AutoShape 8"/>
            <p:cNvSpPr>
              <a:spLocks noChangeArrowheads="1"/>
            </p:cNvSpPr>
            <p:nvPr/>
          </p:nvSpPr>
          <p:spPr bwMode="auto">
            <a:xfrm>
              <a:off x="3327" y="2081"/>
              <a:ext cx="1632" cy="454"/>
            </a:xfrm>
            <a:prstGeom prst="roundRect">
              <a:avLst>
                <a:gd name="adj" fmla="val 25894"/>
              </a:avLst>
            </a:prstGeom>
            <a:solidFill>
              <a:schemeClr val="accent1"/>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EN 954-1*</a:t>
              </a:r>
            </a:p>
            <a:p>
              <a:pPr algn="ctr"/>
              <a:r>
                <a:rPr lang="es-ES" altLang="es-ES" sz="1200">
                  <a:solidFill>
                    <a:schemeClr val="bg1"/>
                  </a:solidFill>
                </a:rPr>
                <a:t>Partes de los sistemas de </a:t>
              </a:r>
            </a:p>
            <a:p>
              <a:pPr algn="ctr"/>
              <a:r>
                <a:rPr lang="es-ES" altLang="es-ES" sz="1200">
                  <a:solidFill>
                    <a:schemeClr val="bg1"/>
                  </a:solidFill>
                </a:rPr>
                <a:t>mando relativas a la seguridad</a:t>
              </a:r>
            </a:p>
          </p:txBody>
        </p:sp>
        <p:sp>
          <p:nvSpPr>
            <p:cNvPr id="440331" name="AutoShape 11"/>
            <p:cNvSpPr>
              <a:spLocks noChangeArrowheads="1"/>
            </p:cNvSpPr>
            <p:nvPr/>
          </p:nvSpPr>
          <p:spPr bwMode="auto">
            <a:xfrm>
              <a:off x="1317" y="2545"/>
              <a:ext cx="903" cy="181"/>
            </a:xfrm>
            <a:prstGeom prst="roundRect">
              <a:avLst>
                <a:gd name="adj" fmla="val 25894"/>
              </a:avLst>
            </a:prstGeom>
            <a:solidFill>
              <a:schemeClr val="fo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Software</a:t>
              </a:r>
            </a:p>
          </p:txBody>
        </p:sp>
        <p:sp>
          <p:nvSpPr>
            <p:cNvPr id="440332" name="AutoShape 12"/>
            <p:cNvSpPr>
              <a:spLocks noChangeArrowheads="1"/>
            </p:cNvSpPr>
            <p:nvPr/>
          </p:nvSpPr>
          <p:spPr bwMode="auto">
            <a:xfrm>
              <a:off x="488" y="3287"/>
              <a:ext cx="823" cy="181"/>
            </a:xfrm>
            <a:prstGeom prst="roundRect">
              <a:avLst>
                <a:gd name="adj" fmla="val 25894"/>
              </a:avLst>
            </a:prstGeom>
            <a:solidFill>
              <a:schemeClr va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100">
                  <a:solidFill>
                    <a:schemeClr val="bg1"/>
                  </a:solidFill>
                </a:rPr>
                <a:t>EN/IEC 61511</a:t>
              </a:r>
            </a:p>
          </p:txBody>
        </p:sp>
        <p:sp>
          <p:nvSpPr>
            <p:cNvPr id="440333" name="AutoShape 13"/>
            <p:cNvSpPr>
              <a:spLocks noChangeArrowheads="1"/>
            </p:cNvSpPr>
            <p:nvPr/>
          </p:nvSpPr>
          <p:spPr bwMode="auto">
            <a:xfrm>
              <a:off x="1311" y="3287"/>
              <a:ext cx="885" cy="181"/>
            </a:xfrm>
            <a:prstGeom prst="roundRect">
              <a:avLst>
                <a:gd name="adj" fmla="val 25894"/>
              </a:avLst>
            </a:prstGeom>
            <a:solidFill>
              <a:schemeClr va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100">
                  <a:solidFill>
                    <a:schemeClr val="bg1"/>
                  </a:solidFill>
                </a:rPr>
                <a:t>EN/IEC 61508-3</a:t>
              </a:r>
            </a:p>
          </p:txBody>
        </p:sp>
        <p:sp>
          <p:nvSpPr>
            <p:cNvPr id="440334" name="AutoShape 14"/>
            <p:cNvSpPr>
              <a:spLocks noChangeArrowheads="1"/>
            </p:cNvSpPr>
            <p:nvPr/>
          </p:nvSpPr>
          <p:spPr bwMode="auto">
            <a:xfrm>
              <a:off x="2202" y="3281"/>
              <a:ext cx="1141" cy="577"/>
            </a:xfrm>
            <a:prstGeom prst="roundRect">
              <a:avLst>
                <a:gd name="adj" fmla="val 25894"/>
              </a:avLst>
            </a:prstGeom>
            <a:solidFill>
              <a:schemeClr va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r>
                <a:rPr lang="es-ES" altLang="es-ES" sz="1100">
                  <a:solidFill>
                    <a:schemeClr val="bg1"/>
                  </a:solidFill>
                </a:rPr>
                <a:t>EN/IEC 62061 </a:t>
              </a:r>
            </a:p>
            <a:p>
              <a:r>
                <a:rPr lang="es-ES" altLang="es-ES" sz="1100">
                  <a:solidFill>
                    <a:schemeClr val="bg1"/>
                  </a:solidFill>
                </a:rPr>
                <a:t>para tecnologías </a:t>
              </a:r>
            </a:p>
            <a:p>
              <a:r>
                <a:rPr lang="es-ES" altLang="es-ES" sz="1100">
                  <a:solidFill>
                    <a:schemeClr val="bg1"/>
                  </a:solidFill>
                </a:rPr>
                <a:t>eléctrica</a:t>
              </a:r>
            </a:p>
            <a:p>
              <a:r>
                <a:rPr lang="es-ES" altLang="es-ES" sz="1100">
                  <a:solidFill>
                    <a:schemeClr val="bg1"/>
                  </a:solidFill>
                </a:rPr>
                <a:t> y electrónica</a:t>
              </a:r>
            </a:p>
            <a:p>
              <a:r>
                <a:rPr lang="es-ES" altLang="es-ES" sz="1100">
                  <a:solidFill>
                    <a:schemeClr val="accent2"/>
                  </a:solidFill>
                </a:rPr>
                <a:t>S</a:t>
              </a:r>
              <a:r>
                <a:rPr lang="es-ES" altLang="es-ES" sz="1100">
                  <a:solidFill>
                    <a:schemeClr val="bg1"/>
                  </a:solidFill>
                </a:rPr>
                <a:t>afety</a:t>
              </a:r>
              <a:r>
                <a:rPr lang="es-ES" altLang="es-ES" sz="1100">
                  <a:solidFill>
                    <a:schemeClr val="accent2"/>
                  </a:solidFill>
                </a:rPr>
                <a:t> I</a:t>
              </a:r>
              <a:r>
                <a:rPr lang="es-ES" altLang="es-ES" sz="1100">
                  <a:solidFill>
                    <a:schemeClr val="bg1"/>
                  </a:solidFill>
                </a:rPr>
                <a:t>ntegrity </a:t>
              </a:r>
              <a:r>
                <a:rPr lang="es-ES" altLang="es-ES" sz="1100">
                  <a:solidFill>
                    <a:schemeClr val="accent2"/>
                  </a:solidFill>
                </a:rPr>
                <a:t>L</a:t>
              </a:r>
              <a:r>
                <a:rPr lang="es-ES" altLang="es-ES" sz="1100">
                  <a:solidFill>
                    <a:schemeClr val="bg1"/>
                  </a:solidFill>
                </a:rPr>
                <a:t>evel</a:t>
              </a:r>
            </a:p>
          </p:txBody>
        </p:sp>
        <p:sp>
          <p:nvSpPr>
            <p:cNvPr id="440338" name="AutoShape 18"/>
            <p:cNvSpPr>
              <a:spLocks noChangeArrowheads="1"/>
            </p:cNvSpPr>
            <p:nvPr/>
          </p:nvSpPr>
          <p:spPr bwMode="auto">
            <a:xfrm>
              <a:off x="3357" y="3293"/>
              <a:ext cx="1619" cy="565"/>
            </a:xfrm>
            <a:prstGeom prst="roundRect">
              <a:avLst>
                <a:gd name="adj" fmla="val 25894"/>
              </a:avLst>
            </a:prstGeom>
            <a:solidFill>
              <a:schemeClr va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100">
                  <a:solidFill>
                    <a:schemeClr val="bg1"/>
                  </a:solidFill>
                </a:rPr>
                <a:t>EN ISO 13849-1</a:t>
              </a:r>
            </a:p>
            <a:p>
              <a:pPr algn="ctr"/>
              <a:r>
                <a:rPr lang="es-ES" altLang="es-ES" sz="1100">
                  <a:solidFill>
                    <a:schemeClr val="bg1"/>
                  </a:solidFill>
                </a:rPr>
                <a:t>para todas las tecnologías </a:t>
              </a:r>
            </a:p>
            <a:p>
              <a:pPr algn="ctr"/>
              <a:r>
                <a:rPr lang="es-ES" altLang="es-ES" sz="1100">
                  <a:solidFill>
                    <a:schemeClr val="bg1"/>
                  </a:solidFill>
                </a:rPr>
                <a:t>(eléctrica, hidráulica, neumática)</a:t>
              </a:r>
            </a:p>
            <a:p>
              <a:pPr algn="ctr"/>
              <a:r>
                <a:rPr lang="es-ES" altLang="es-ES" sz="1100">
                  <a:solidFill>
                    <a:schemeClr val="accent2"/>
                  </a:solidFill>
                </a:rPr>
                <a:t>P</a:t>
              </a:r>
              <a:r>
                <a:rPr lang="es-ES" altLang="es-ES" sz="1100">
                  <a:solidFill>
                    <a:schemeClr val="bg1"/>
                  </a:solidFill>
                </a:rPr>
                <a:t>erformance </a:t>
              </a:r>
              <a:r>
                <a:rPr lang="es-ES" altLang="es-ES" sz="1100">
                  <a:solidFill>
                    <a:schemeClr val="accent2"/>
                  </a:solidFill>
                </a:rPr>
                <a:t>L</a:t>
              </a:r>
              <a:r>
                <a:rPr lang="es-ES" altLang="es-ES" sz="1100">
                  <a:solidFill>
                    <a:schemeClr val="bg1"/>
                  </a:solidFill>
                </a:rPr>
                <a:t>evel</a:t>
              </a:r>
            </a:p>
          </p:txBody>
        </p:sp>
        <p:grpSp>
          <p:nvGrpSpPr>
            <p:cNvPr id="440345" name="Group 25"/>
            <p:cNvGrpSpPr>
              <a:grpSpLocks/>
            </p:cNvGrpSpPr>
            <p:nvPr/>
          </p:nvGrpSpPr>
          <p:grpSpPr bwMode="auto">
            <a:xfrm>
              <a:off x="756" y="2595"/>
              <a:ext cx="220" cy="695"/>
              <a:chOff x="552" y="2060"/>
              <a:chExt cx="220" cy="695"/>
            </a:xfrm>
          </p:grpSpPr>
          <p:sp>
            <p:nvSpPr>
              <p:cNvPr id="440342" name="AutoShape 22"/>
              <p:cNvSpPr>
                <a:spLocks noChangeArrowheads="1"/>
              </p:cNvSpPr>
              <p:nvPr/>
            </p:nvSpPr>
            <p:spPr bwMode="auto">
              <a:xfrm rot="16200000">
                <a:off x="457" y="2246"/>
                <a:ext cx="430"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40329" name="Picture 9" descr="Arrow_righ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96" y="2480"/>
                <a:ext cx="331" cy="220"/>
              </a:xfrm>
              <a:prstGeom prst="rect">
                <a:avLst/>
              </a:prstGeom>
              <a:noFill/>
              <a:extLst>
                <a:ext uri="{909E8E84-426E-40DD-AFC4-6F175D3DCCD1}">
                  <a14:hiddenFill xmlns:a14="http://schemas.microsoft.com/office/drawing/2010/main">
                    <a:solidFill>
                      <a:srgbClr val="FFFFFF"/>
                    </a:solidFill>
                  </a14:hiddenFill>
                </a:ext>
              </a:extLst>
            </p:spPr>
          </p:pic>
        </p:grpSp>
        <p:sp>
          <p:nvSpPr>
            <p:cNvPr id="440347" name="AutoShape 27"/>
            <p:cNvSpPr>
              <a:spLocks noChangeArrowheads="1"/>
            </p:cNvSpPr>
            <p:nvPr/>
          </p:nvSpPr>
          <p:spPr bwMode="auto">
            <a:xfrm rot="16200000">
              <a:off x="3863" y="2780"/>
              <a:ext cx="430"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40348" name="Picture 28" descr="Arrow_righ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902" y="3014"/>
              <a:ext cx="331" cy="220"/>
            </a:xfrm>
            <a:prstGeom prst="rect">
              <a:avLst/>
            </a:prstGeom>
            <a:noFill/>
            <a:extLst>
              <a:ext uri="{909E8E84-426E-40DD-AFC4-6F175D3DCCD1}">
                <a14:hiddenFill xmlns:a14="http://schemas.microsoft.com/office/drawing/2010/main">
                  <a:solidFill>
                    <a:srgbClr val="FFFFFF"/>
                  </a:solidFill>
                </a14:hiddenFill>
              </a:ext>
            </a:extLst>
          </p:spPr>
        </p:pic>
        <p:grpSp>
          <p:nvGrpSpPr>
            <p:cNvPr id="440357" name="Group 37"/>
            <p:cNvGrpSpPr>
              <a:grpSpLocks/>
            </p:cNvGrpSpPr>
            <p:nvPr/>
          </p:nvGrpSpPr>
          <p:grpSpPr bwMode="auto">
            <a:xfrm>
              <a:off x="2755" y="2588"/>
              <a:ext cx="220" cy="695"/>
              <a:chOff x="2293" y="2053"/>
              <a:chExt cx="220" cy="695"/>
            </a:xfrm>
          </p:grpSpPr>
          <p:sp>
            <p:nvSpPr>
              <p:cNvPr id="440350" name="AutoShape 30"/>
              <p:cNvSpPr>
                <a:spLocks noChangeArrowheads="1"/>
              </p:cNvSpPr>
              <p:nvPr/>
            </p:nvSpPr>
            <p:spPr bwMode="auto">
              <a:xfrm rot="16200000">
                <a:off x="2198" y="2239"/>
                <a:ext cx="430"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40351" name="Picture 31" descr="Arrow_righ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2237" y="2473"/>
                <a:ext cx="331" cy="220"/>
              </a:xfrm>
              <a:prstGeom prst="rect">
                <a:avLst/>
              </a:prstGeom>
              <a:noFill/>
              <a:extLst>
                <a:ext uri="{909E8E84-426E-40DD-AFC4-6F175D3DCCD1}">
                  <a14:hiddenFill xmlns:a14="http://schemas.microsoft.com/office/drawing/2010/main">
                    <a:solidFill>
                      <a:srgbClr val="FFFFFF"/>
                    </a:solidFill>
                  </a14:hiddenFill>
                </a:ext>
              </a:extLst>
            </p:spPr>
          </p:pic>
        </p:grpSp>
        <p:pic>
          <p:nvPicPr>
            <p:cNvPr id="440343" name="Picture 23" descr="Arrow_righ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595" y="3007"/>
              <a:ext cx="331" cy="220"/>
            </a:xfrm>
            <a:prstGeom prst="rect">
              <a:avLst/>
            </a:prstGeom>
            <a:noFill/>
            <a:extLst>
              <a:ext uri="{909E8E84-426E-40DD-AFC4-6F175D3DCCD1}">
                <a14:hiddenFill xmlns:a14="http://schemas.microsoft.com/office/drawing/2010/main">
                  <a:solidFill>
                    <a:srgbClr val="FFFFFF"/>
                  </a:solidFill>
                </a14:hiddenFill>
              </a:ext>
            </a:extLst>
          </p:spPr>
        </p:pic>
        <p:pic>
          <p:nvPicPr>
            <p:cNvPr id="440344" name="Picture 24" descr="Arrow_righ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1609" y="2773"/>
              <a:ext cx="331" cy="220"/>
            </a:xfrm>
            <a:prstGeom prst="rect">
              <a:avLst/>
            </a:prstGeom>
            <a:noFill/>
            <a:extLst>
              <a:ext uri="{909E8E84-426E-40DD-AFC4-6F175D3DCCD1}">
                <a14:hiddenFill xmlns:a14="http://schemas.microsoft.com/office/drawing/2010/main">
                  <a:solidFill>
                    <a:srgbClr val="FFFFFF"/>
                  </a:solidFill>
                </a14:hiddenFill>
              </a:ext>
            </a:extLst>
          </p:spPr>
        </p:pic>
        <p:pic>
          <p:nvPicPr>
            <p:cNvPr id="440356" name="Picture 36" descr="Arrow_righ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2360" y="3008"/>
              <a:ext cx="331" cy="220"/>
            </a:xfrm>
            <a:prstGeom prst="rect">
              <a:avLst/>
            </a:prstGeom>
            <a:noFill/>
            <a:extLst>
              <a:ext uri="{909E8E84-426E-40DD-AFC4-6F175D3DCCD1}">
                <a14:hiddenFill xmlns:a14="http://schemas.microsoft.com/office/drawing/2010/main">
                  <a:solidFill>
                    <a:srgbClr val="FFFFFF"/>
                  </a:solidFill>
                </a14:hiddenFill>
              </a:ext>
            </a:extLst>
          </p:spPr>
        </p:pic>
        <p:sp>
          <p:nvSpPr>
            <p:cNvPr id="440358" name="AutoShape 38"/>
            <p:cNvSpPr>
              <a:spLocks noChangeArrowheads="1"/>
            </p:cNvSpPr>
            <p:nvPr/>
          </p:nvSpPr>
          <p:spPr bwMode="auto">
            <a:xfrm>
              <a:off x="2493" y="2956"/>
              <a:ext cx="113"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60" name="AutoShape 40"/>
            <p:cNvSpPr>
              <a:spLocks noChangeArrowheads="1"/>
            </p:cNvSpPr>
            <p:nvPr/>
          </p:nvSpPr>
          <p:spPr bwMode="auto">
            <a:xfrm>
              <a:off x="2631"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61" name="AutoShape 41"/>
            <p:cNvSpPr>
              <a:spLocks noChangeArrowheads="1"/>
            </p:cNvSpPr>
            <p:nvPr/>
          </p:nvSpPr>
          <p:spPr bwMode="auto">
            <a:xfrm flipV="1">
              <a:off x="2758"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62" name="AutoShape 42"/>
            <p:cNvSpPr>
              <a:spLocks noChangeArrowheads="1"/>
            </p:cNvSpPr>
            <p:nvPr/>
          </p:nvSpPr>
          <p:spPr bwMode="auto">
            <a:xfrm flipV="1">
              <a:off x="2903"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63" name="AutoShape 43"/>
            <p:cNvSpPr>
              <a:spLocks noChangeArrowheads="1"/>
            </p:cNvSpPr>
            <p:nvPr/>
          </p:nvSpPr>
          <p:spPr bwMode="auto">
            <a:xfrm flipV="1">
              <a:off x="3042"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66" name="AutoShape 46"/>
            <p:cNvSpPr>
              <a:spLocks noChangeArrowheads="1"/>
            </p:cNvSpPr>
            <p:nvPr/>
          </p:nvSpPr>
          <p:spPr bwMode="auto">
            <a:xfrm flipV="1">
              <a:off x="3327"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67" name="AutoShape 47"/>
            <p:cNvSpPr>
              <a:spLocks noChangeArrowheads="1"/>
            </p:cNvSpPr>
            <p:nvPr/>
          </p:nvSpPr>
          <p:spPr bwMode="auto">
            <a:xfrm flipV="1">
              <a:off x="3466"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74" name="AutoShape 54"/>
            <p:cNvSpPr>
              <a:spLocks noChangeArrowheads="1"/>
            </p:cNvSpPr>
            <p:nvPr/>
          </p:nvSpPr>
          <p:spPr bwMode="auto">
            <a:xfrm flipV="1">
              <a:off x="3187" y="295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75" name="AutoShape 55"/>
            <p:cNvSpPr>
              <a:spLocks noChangeArrowheads="1"/>
            </p:cNvSpPr>
            <p:nvPr/>
          </p:nvSpPr>
          <p:spPr bwMode="auto">
            <a:xfrm rot="5400000" flipV="1">
              <a:off x="3495" y="2986"/>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25" name="AutoShape 5"/>
            <p:cNvSpPr>
              <a:spLocks noChangeArrowheads="1"/>
            </p:cNvSpPr>
            <p:nvPr/>
          </p:nvSpPr>
          <p:spPr bwMode="auto">
            <a:xfrm>
              <a:off x="488" y="577"/>
              <a:ext cx="2058" cy="363"/>
            </a:xfrm>
            <a:prstGeom prst="roundRect">
              <a:avLst>
                <a:gd name="adj" fmla="val 25894"/>
              </a:avLst>
            </a:prstGeom>
            <a:solidFill>
              <a:schemeClr va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a:solidFill>
                    <a:schemeClr val="bg1"/>
                  </a:solidFill>
                </a:rPr>
                <a:t>Proceso</a:t>
              </a:r>
            </a:p>
          </p:txBody>
        </p:sp>
        <p:sp>
          <p:nvSpPr>
            <p:cNvPr id="440376" name="AutoShape 56"/>
            <p:cNvSpPr>
              <a:spLocks noChangeArrowheads="1"/>
            </p:cNvSpPr>
            <p:nvPr/>
          </p:nvSpPr>
          <p:spPr bwMode="auto">
            <a:xfrm rot="5400000" flipV="1">
              <a:off x="3494" y="3099"/>
              <a:ext cx="91"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41" name="AutoShape 21"/>
            <p:cNvSpPr>
              <a:spLocks noChangeArrowheads="1"/>
            </p:cNvSpPr>
            <p:nvPr/>
          </p:nvSpPr>
          <p:spPr bwMode="auto">
            <a:xfrm>
              <a:off x="1753" y="2956"/>
              <a:ext cx="793" cy="57"/>
            </a:xfrm>
            <a:prstGeom prst="roundRect">
              <a:avLst>
                <a:gd name="adj" fmla="val 50000"/>
              </a:avLst>
            </a:prstGeom>
            <a:solidFill>
              <a:schemeClr val="accent2"/>
            </a:solidFill>
            <a:ln>
              <a:noFill/>
            </a:ln>
            <a:effectLst/>
            <a:extLst>
              <a:ext uri="{91240B29-F687-4F45-9708-019B960494DF}">
                <a14:hiddenLine xmlns:a14="http://schemas.microsoft.com/office/drawing/2010/main" w="25400" algn="ctr">
                  <a:solidFill>
                    <a:schemeClr val="accent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55" name="Rectangle 35"/>
            <p:cNvSpPr>
              <a:spLocks noChangeArrowheads="1"/>
            </p:cNvSpPr>
            <p:nvPr/>
          </p:nvSpPr>
          <p:spPr bwMode="auto">
            <a:xfrm>
              <a:off x="3264" y="3887"/>
              <a:ext cx="1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s-ES" altLang="es-ES" sz="1000" b="0" i="1"/>
                <a:t>(*) EN 954-1 reemplazada por EN ISO 13849-1</a:t>
              </a:r>
              <a:br>
                <a:rPr lang="es-ES" altLang="es-ES" sz="1000" b="0" i="1"/>
              </a:br>
              <a:r>
                <a:rPr lang="es-ES" altLang="es-ES" sz="1000" b="0" i="1"/>
                <a:t>únicamente aplicable hasta Diciembre 2011</a:t>
              </a:r>
            </a:p>
          </p:txBody>
        </p:sp>
        <p:sp>
          <p:nvSpPr>
            <p:cNvPr id="440381" name="AutoShape 61"/>
            <p:cNvSpPr>
              <a:spLocks noChangeArrowheads="1"/>
            </p:cNvSpPr>
            <p:nvPr/>
          </p:nvSpPr>
          <p:spPr bwMode="auto">
            <a:xfrm>
              <a:off x="3303" y="3891"/>
              <a:ext cx="1763" cy="266"/>
            </a:xfrm>
            <a:prstGeom prst="roundRect">
              <a:avLst>
                <a:gd name="adj" fmla="val 16667"/>
              </a:avLst>
            </a:prstGeom>
            <a:noFill/>
            <a:ln w="127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40386" name="Picture 66" descr="MACHINE%20COMBINE%20C30%20Genius"/>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63" y="1024"/>
              <a:ext cx="959" cy="633"/>
            </a:xfrm>
            <a:prstGeom prst="rect">
              <a:avLst/>
            </a:prstGeom>
            <a:noFill/>
            <a:extLst>
              <a:ext uri="{909E8E84-426E-40DD-AFC4-6F175D3DCCD1}">
                <a14:hiddenFill xmlns:a14="http://schemas.microsoft.com/office/drawing/2010/main">
                  <a:solidFill>
                    <a:srgbClr val="FFFFFF"/>
                  </a:solidFill>
                </a14:hiddenFill>
              </a:ext>
            </a:extLst>
          </p:spPr>
        </p:pic>
        <p:pic>
          <p:nvPicPr>
            <p:cNvPr id="440387" name="Picture 67" descr="AZPORaeria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2" y="984"/>
              <a:ext cx="853" cy="685"/>
            </a:xfrm>
            <a:prstGeom prst="rect">
              <a:avLst/>
            </a:prstGeom>
            <a:noFill/>
            <a:extLst>
              <a:ext uri="{909E8E84-426E-40DD-AFC4-6F175D3DCCD1}">
                <a14:hiddenFill xmlns:a14="http://schemas.microsoft.com/office/drawing/2010/main">
                  <a:solidFill>
                    <a:srgbClr val="FFFFFF"/>
                  </a:solidFill>
                </a14:hiddenFill>
              </a:ext>
            </a:extLst>
          </p:spPr>
        </p:pic>
        <p:sp>
          <p:nvSpPr>
            <p:cNvPr id="440388" name="AutoShape 68"/>
            <p:cNvSpPr>
              <a:spLocks noChangeArrowheads="1"/>
            </p:cNvSpPr>
            <p:nvPr/>
          </p:nvSpPr>
          <p:spPr bwMode="auto">
            <a:xfrm>
              <a:off x="1056" y="984"/>
              <a:ext cx="853" cy="691"/>
            </a:xfrm>
            <a:prstGeom prst="roundRect">
              <a:avLst>
                <a:gd name="adj" fmla="val 7958"/>
              </a:avLst>
            </a:prstGeom>
            <a:noFill/>
            <a:ln w="25400" algn="ctr">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0389" name="AutoShape 69"/>
            <p:cNvSpPr>
              <a:spLocks noChangeArrowheads="1"/>
            </p:cNvSpPr>
            <p:nvPr/>
          </p:nvSpPr>
          <p:spPr bwMode="auto">
            <a:xfrm>
              <a:off x="3160" y="966"/>
              <a:ext cx="1010" cy="709"/>
            </a:xfrm>
            <a:prstGeom prst="roundRect">
              <a:avLst>
                <a:gd name="adj" fmla="val 7958"/>
              </a:avLst>
            </a:prstGeom>
            <a:noFill/>
            <a:ln w="25400" algn="ctr">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40390" name="Picture 7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43" y="3365"/>
              <a:ext cx="197" cy="18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a:xfrm>
            <a:off x="431800" y="77788"/>
            <a:ext cx="8280400" cy="741362"/>
          </a:xfrm>
        </p:spPr>
        <p:txBody>
          <a:bodyPr/>
          <a:lstStyle/>
          <a:p>
            <a:r>
              <a:rPr lang="es-ES" altLang="es-ES" sz="3200" dirty="0"/>
              <a:t>Enfoque de la antigua EN954-1 </a:t>
            </a:r>
          </a:p>
        </p:txBody>
      </p:sp>
      <p:sp>
        <p:nvSpPr>
          <p:cNvPr id="441446" name="AutoShape 102"/>
          <p:cNvSpPr>
            <a:spLocks noChangeArrowheads="1"/>
          </p:cNvSpPr>
          <p:nvPr/>
        </p:nvSpPr>
        <p:spPr bwMode="auto">
          <a:xfrm>
            <a:off x="4186238" y="2835275"/>
            <a:ext cx="1179512" cy="300038"/>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1</a:t>
            </a:r>
          </a:p>
        </p:txBody>
      </p:sp>
      <p:sp>
        <p:nvSpPr>
          <p:cNvPr id="441447" name="AutoShape 103"/>
          <p:cNvSpPr>
            <a:spLocks noChangeArrowheads="1"/>
          </p:cNvSpPr>
          <p:nvPr/>
        </p:nvSpPr>
        <p:spPr bwMode="auto">
          <a:xfrm>
            <a:off x="6804025" y="2816225"/>
            <a:ext cx="1179513" cy="300038"/>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2</a:t>
            </a:r>
          </a:p>
        </p:txBody>
      </p:sp>
      <p:sp>
        <p:nvSpPr>
          <p:cNvPr id="441448" name="AutoShape 104"/>
          <p:cNvSpPr>
            <a:spLocks noChangeArrowheads="1"/>
          </p:cNvSpPr>
          <p:nvPr/>
        </p:nvSpPr>
        <p:spPr bwMode="auto">
          <a:xfrm>
            <a:off x="6802438" y="4537075"/>
            <a:ext cx="1179512" cy="300038"/>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4</a:t>
            </a:r>
          </a:p>
        </p:txBody>
      </p:sp>
      <p:sp>
        <p:nvSpPr>
          <p:cNvPr id="441444" name="AutoShape 100"/>
          <p:cNvSpPr>
            <a:spLocks noChangeArrowheads="1"/>
          </p:cNvSpPr>
          <p:nvPr/>
        </p:nvSpPr>
        <p:spPr bwMode="auto">
          <a:xfrm>
            <a:off x="4206875" y="4556125"/>
            <a:ext cx="1179513" cy="300038"/>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3</a:t>
            </a:r>
          </a:p>
        </p:txBody>
      </p:sp>
      <p:sp>
        <p:nvSpPr>
          <p:cNvPr id="441441" name="AutoShape 97"/>
          <p:cNvSpPr>
            <a:spLocks noChangeArrowheads="1"/>
          </p:cNvSpPr>
          <p:nvPr/>
        </p:nvSpPr>
        <p:spPr bwMode="auto">
          <a:xfrm>
            <a:off x="1839913" y="3714750"/>
            <a:ext cx="1179512" cy="361950"/>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a:t>
            </a:r>
          </a:p>
        </p:txBody>
      </p:sp>
      <p:pic>
        <p:nvPicPr>
          <p:cNvPr id="4413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8425" y="3287713"/>
            <a:ext cx="199390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3950" y="3154363"/>
            <a:ext cx="2581275" cy="12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0" y="4908550"/>
            <a:ext cx="2584450" cy="124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135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0" y="4914900"/>
            <a:ext cx="2387600" cy="1227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1358" name="Freeform 14"/>
          <p:cNvSpPr>
            <a:spLocks/>
          </p:cNvSpPr>
          <p:nvPr/>
        </p:nvSpPr>
        <p:spPr bwMode="auto">
          <a:xfrm>
            <a:off x="1268413" y="4592638"/>
            <a:ext cx="528637" cy="230187"/>
          </a:xfrm>
          <a:custGeom>
            <a:avLst/>
            <a:gdLst>
              <a:gd name="T0" fmla="*/ 1048 w 1049"/>
              <a:gd name="T1" fmla="*/ 0 h 377"/>
              <a:gd name="T2" fmla="*/ 0 w 1049"/>
              <a:gd name="T3" fmla="*/ 0 h 377"/>
              <a:gd name="T4" fmla="*/ 0 w 1049"/>
              <a:gd name="T5" fmla="*/ 376 h 377"/>
              <a:gd name="T6" fmla="*/ 1048 w 1049"/>
              <a:gd name="T7" fmla="*/ 376 h 377"/>
            </a:gdLst>
            <a:ahLst/>
            <a:cxnLst>
              <a:cxn ang="0">
                <a:pos x="T0" y="T1"/>
              </a:cxn>
              <a:cxn ang="0">
                <a:pos x="T2" y="T3"/>
              </a:cxn>
              <a:cxn ang="0">
                <a:pos x="T4" y="T5"/>
              </a:cxn>
              <a:cxn ang="0">
                <a:pos x="T6" y="T7"/>
              </a:cxn>
            </a:cxnLst>
            <a:rect l="0" t="0" r="r" b="b"/>
            <a:pathLst>
              <a:path w="1049" h="377">
                <a:moveTo>
                  <a:pt x="1048" y="0"/>
                </a:moveTo>
                <a:lnTo>
                  <a:pt x="0" y="0"/>
                </a:lnTo>
                <a:lnTo>
                  <a:pt x="0" y="376"/>
                </a:lnTo>
                <a:lnTo>
                  <a:pt x="1048" y="376"/>
                </a:lnTo>
              </a:path>
            </a:pathLst>
          </a:custGeom>
          <a:noFill/>
          <a:ln w="12700" cap="rnd" cmpd="sng">
            <a:solidFill>
              <a:schemeClr val="bg2"/>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441359" name="Rectangle 15"/>
          <p:cNvSpPr>
            <a:spLocks noChangeArrowheads="1"/>
          </p:cNvSpPr>
          <p:nvPr/>
        </p:nvSpPr>
        <p:spPr bwMode="auto">
          <a:xfrm>
            <a:off x="1266825" y="4465638"/>
            <a:ext cx="274638"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P1</a:t>
            </a:r>
          </a:p>
        </p:txBody>
      </p:sp>
      <p:sp>
        <p:nvSpPr>
          <p:cNvPr id="441360" name="Rectangle 16"/>
          <p:cNvSpPr>
            <a:spLocks noChangeArrowheads="1"/>
          </p:cNvSpPr>
          <p:nvPr/>
        </p:nvSpPr>
        <p:spPr bwMode="auto">
          <a:xfrm>
            <a:off x="1266825" y="4694238"/>
            <a:ext cx="274638"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P2</a:t>
            </a:r>
          </a:p>
        </p:txBody>
      </p:sp>
      <p:sp>
        <p:nvSpPr>
          <p:cNvPr id="441361" name="Freeform 17"/>
          <p:cNvSpPr>
            <a:spLocks/>
          </p:cNvSpPr>
          <p:nvPr/>
        </p:nvSpPr>
        <p:spPr bwMode="auto">
          <a:xfrm>
            <a:off x="1268413" y="5046663"/>
            <a:ext cx="528637" cy="228600"/>
          </a:xfrm>
          <a:custGeom>
            <a:avLst/>
            <a:gdLst>
              <a:gd name="T0" fmla="*/ 1048 w 1049"/>
              <a:gd name="T1" fmla="*/ 0 h 377"/>
              <a:gd name="T2" fmla="*/ 0 w 1049"/>
              <a:gd name="T3" fmla="*/ 0 h 377"/>
              <a:gd name="T4" fmla="*/ 0 w 1049"/>
              <a:gd name="T5" fmla="*/ 376 h 377"/>
              <a:gd name="T6" fmla="*/ 1048 w 1049"/>
              <a:gd name="T7" fmla="*/ 376 h 377"/>
            </a:gdLst>
            <a:ahLst/>
            <a:cxnLst>
              <a:cxn ang="0">
                <a:pos x="T0" y="T1"/>
              </a:cxn>
              <a:cxn ang="0">
                <a:pos x="T2" y="T3"/>
              </a:cxn>
              <a:cxn ang="0">
                <a:pos x="T4" y="T5"/>
              </a:cxn>
              <a:cxn ang="0">
                <a:pos x="T6" y="T7"/>
              </a:cxn>
            </a:cxnLst>
            <a:rect l="0" t="0" r="r" b="b"/>
            <a:pathLst>
              <a:path w="1049" h="377">
                <a:moveTo>
                  <a:pt x="1048" y="0"/>
                </a:moveTo>
                <a:lnTo>
                  <a:pt x="0" y="0"/>
                </a:lnTo>
                <a:lnTo>
                  <a:pt x="0" y="376"/>
                </a:lnTo>
                <a:lnTo>
                  <a:pt x="1048" y="376"/>
                </a:lnTo>
              </a:path>
            </a:pathLst>
          </a:custGeom>
          <a:noFill/>
          <a:ln w="12700" cap="rnd" cmpd="sng">
            <a:solidFill>
              <a:schemeClr val="bg2"/>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441362" name="Rectangle 18"/>
          <p:cNvSpPr>
            <a:spLocks noChangeArrowheads="1"/>
          </p:cNvSpPr>
          <p:nvPr/>
        </p:nvSpPr>
        <p:spPr bwMode="auto">
          <a:xfrm>
            <a:off x="1266825" y="4919663"/>
            <a:ext cx="274638"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P1</a:t>
            </a:r>
          </a:p>
        </p:txBody>
      </p:sp>
      <p:sp>
        <p:nvSpPr>
          <p:cNvPr id="441363" name="Rectangle 19"/>
          <p:cNvSpPr>
            <a:spLocks noChangeArrowheads="1"/>
          </p:cNvSpPr>
          <p:nvPr/>
        </p:nvSpPr>
        <p:spPr bwMode="auto">
          <a:xfrm>
            <a:off x="1266825" y="5149850"/>
            <a:ext cx="274638"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P2</a:t>
            </a:r>
          </a:p>
        </p:txBody>
      </p:sp>
      <p:sp>
        <p:nvSpPr>
          <p:cNvPr id="441364" name="Freeform 20"/>
          <p:cNvSpPr>
            <a:spLocks/>
          </p:cNvSpPr>
          <p:nvPr/>
        </p:nvSpPr>
        <p:spPr bwMode="auto">
          <a:xfrm>
            <a:off x="1022350" y="4679950"/>
            <a:ext cx="246063" cy="458788"/>
          </a:xfrm>
          <a:custGeom>
            <a:avLst/>
            <a:gdLst>
              <a:gd name="T0" fmla="*/ 488 w 489"/>
              <a:gd name="T1" fmla="*/ 0 h 753"/>
              <a:gd name="T2" fmla="*/ 0 w 489"/>
              <a:gd name="T3" fmla="*/ 0 h 753"/>
              <a:gd name="T4" fmla="*/ 0 w 489"/>
              <a:gd name="T5" fmla="*/ 752 h 753"/>
              <a:gd name="T6" fmla="*/ 488 w 489"/>
              <a:gd name="T7" fmla="*/ 752 h 753"/>
            </a:gdLst>
            <a:ahLst/>
            <a:cxnLst>
              <a:cxn ang="0">
                <a:pos x="T0" y="T1"/>
              </a:cxn>
              <a:cxn ang="0">
                <a:pos x="T2" y="T3"/>
              </a:cxn>
              <a:cxn ang="0">
                <a:pos x="T4" y="T5"/>
              </a:cxn>
              <a:cxn ang="0">
                <a:pos x="T6" y="T7"/>
              </a:cxn>
            </a:cxnLst>
            <a:rect l="0" t="0" r="r" b="b"/>
            <a:pathLst>
              <a:path w="489" h="753">
                <a:moveTo>
                  <a:pt x="488" y="0"/>
                </a:moveTo>
                <a:lnTo>
                  <a:pt x="0" y="0"/>
                </a:lnTo>
                <a:lnTo>
                  <a:pt x="0" y="752"/>
                </a:lnTo>
                <a:lnTo>
                  <a:pt x="488" y="752"/>
                </a:lnTo>
              </a:path>
            </a:pathLst>
          </a:custGeom>
          <a:noFill/>
          <a:ln w="12700" cap="rnd" cmpd="sng">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441365" name="Rectangle 21"/>
          <p:cNvSpPr>
            <a:spLocks noChangeArrowheads="1"/>
          </p:cNvSpPr>
          <p:nvPr/>
        </p:nvSpPr>
        <p:spPr bwMode="auto">
          <a:xfrm>
            <a:off x="1020763" y="4559300"/>
            <a:ext cx="26987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F1</a:t>
            </a:r>
          </a:p>
        </p:txBody>
      </p:sp>
      <p:sp>
        <p:nvSpPr>
          <p:cNvPr id="441366" name="Rectangle 22"/>
          <p:cNvSpPr>
            <a:spLocks noChangeArrowheads="1"/>
          </p:cNvSpPr>
          <p:nvPr/>
        </p:nvSpPr>
        <p:spPr bwMode="auto">
          <a:xfrm>
            <a:off x="1020763" y="5018088"/>
            <a:ext cx="26987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F2</a:t>
            </a:r>
          </a:p>
        </p:txBody>
      </p:sp>
      <p:sp>
        <p:nvSpPr>
          <p:cNvPr id="441367" name="Freeform 23"/>
          <p:cNvSpPr>
            <a:spLocks/>
          </p:cNvSpPr>
          <p:nvPr/>
        </p:nvSpPr>
        <p:spPr bwMode="auto">
          <a:xfrm>
            <a:off x="774700" y="4364038"/>
            <a:ext cx="1027113" cy="569912"/>
          </a:xfrm>
          <a:custGeom>
            <a:avLst/>
            <a:gdLst>
              <a:gd name="T0" fmla="*/ 2032 w 2033"/>
              <a:gd name="T1" fmla="*/ 0 h 937"/>
              <a:gd name="T2" fmla="*/ 0 w 2033"/>
              <a:gd name="T3" fmla="*/ 0 h 937"/>
              <a:gd name="T4" fmla="*/ 0 w 2033"/>
              <a:gd name="T5" fmla="*/ 936 h 937"/>
              <a:gd name="T6" fmla="*/ 488 w 2033"/>
              <a:gd name="T7" fmla="*/ 936 h 937"/>
            </a:gdLst>
            <a:ahLst/>
            <a:cxnLst>
              <a:cxn ang="0">
                <a:pos x="T0" y="T1"/>
              </a:cxn>
              <a:cxn ang="0">
                <a:pos x="T2" y="T3"/>
              </a:cxn>
              <a:cxn ang="0">
                <a:pos x="T4" y="T5"/>
              </a:cxn>
              <a:cxn ang="0">
                <a:pos x="T6" y="T7"/>
              </a:cxn>
            </a:cxnLst>
            <a:rect l="0" t="0" r="r" b="b"/>
            <a:pathLst>
              <a:path w="2033" h="937">
                <a:moveTo>
                  <a:pt x="2032" y="0"/>
                </a:moveTo>
                <a:lnTo>
                  <a:pt x="0" y="0"/>
                </a:lnTo>
                <a:lnTo>
                  <a:pt x="0" y="936"/>
                </a:lnTo>
                <a:lnTo>
                  <a:pt x="488" y="936"/>
                </a:lnTo>
              </a:path>
            </a:pathLst>
          </a:custGeom>
          <a:noFill/>
          <a:ln w="12700" cap="rnd" cmpd="sng">
            <a:solidFill>
              <a:schemeClr val="bg2"/>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441368" name="Rectangle 24"/>
          <p:cNvSpPr>
            <a:spLocks noChangeArrowheads="1"/>
          </p:cNvSpPr>
          <p:nvPr/>
        </p:nvSpPr>
        <p:spPr bwMode="auto">
          <a:xfrm>
            <a:off x="774700" y="4225925"/>
            <a:ext cx="274638"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S1</a:t>
            </a:r>
          </a:p>
        </p:txBody>
      </p:sp>
      <p:sp>
        <p:nvSpPr>
          <p:cNvPr id="441369" name="Rectangle 25"/>
          <p:cNvSpPr>
            <a:spLocks noChangeArrowheads="1"/>
          </p:cNvSpPr>
          <p:nvPr/>
        </p:nvSpPr>
        <p:spPr bwMode="auto">
          <a:xfrm>
            <a:off x="774700" y="4806950"/>
            <a:ext cx="274638"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 altLang="es-ES" sz="600" b="0">
                <a:solidFill>
                  <a:schemeClr val="bg2"/>
                </a:solidFill>
              </a:rPr>
              <a:t>S2</a:t>
            </a:r>
          </a:p>
        </p:txBody>
      </p:sp>
      <p:sp>
        <p:nvSpPr>
          <p:cNvPr id="441370" name="Line 26"/>
          <p:cNvSpPr>
            <a:spLocks noChangeShapeType="1"/>
          </p:cNvSpPr>
          <p:nvPr/>
        </p:nvSpPr>
        <p:spPr bwMode="auto">
          <a:xfrm flipH="1">
            <a:off x="587375" y="4606925"/>
            <a:ext cx="19050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71" name="Oval 27"/>
          <p:cNvSpPr>
            <a:spLocks noChangeArrowheads="1"/>
          </p:cNvSpPr>
          <p:nvPr/>
        </p:nvSpPr>
        <p:spPr bwMode="auto">
          <a:xfrm>
            <a:off x="536575" y="4586288"/>
            <a:ext cx="36513" cy="42862"/>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441372" name="Group 28"/>
          <p:cNvGrpSpPr>
            <a:grpSpLocks/>
          </p:cNvGrpSpPr>
          <p:nvPr/>
        </p:nvGrpSpPr>
        <p:grpSpPr bwMode="auto">
          <a:xfrm>
            <a:off x="1876425" y="4073525"/>
            <a:ext cx="1095375" cy="1290638"/>
            <a:chOff x="427" y="1505"/>
            <a:chExt cx="1633" cy="2229"/>
          </a:xfrm>
        </p:grpSpPr>
        <p:sp>
          <p:nvSpPr>
            <p:cNvPr id="441373" name="Rectangle 29"/>
            <p:cNvSpPr>
              <a:spLocks noChangeArrowheads="1"/>
            </p:cNvSpPr>
            <p:nvPr/>
          </p:nvSpPr>
          <p:spPr bwMode="auto">
            <a:xfrm>
              <a:off x="427" y="187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74" name="Rectangle 30"/>
            <p:cNvSpPr>
              <a:spLocks noChangeArrowheads="1"/>
            </p:cNvSpPr>
            <p:nvPr/>
          </p:nvSpPr>
          <p:spPr bwMode="auto">
            <a:xfrm>
              <a:off x="427" y="2250"/>
              <a:ext cx="317"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75" name="Rectangle 31"/>
            <p:cNvSpPr>
              <a:spLocks noChangeArrowheads="1"/>
            </p:cNvSpPr>
            <p:nvPr/>
          </p:nvSpPr>
          <p:spPr bwMode="auto">
            <a:xfrm>
              <a:off x="427" y="1505"/>
              <a:ext cx="317"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 altLang="es-ES" sz="1200">
                  <a:solidFill>
                    <a:schemeClr val="bg2"/>
                  </a:solidFill>
                </a:rPr>
                <a:t>B</a:t>
              </a:r>
            </a:p>
          </p:txBody>
        </p:sp>
        <p:sp>
          <p:nvSpPr>
            <p:cNvPr id="441376" name="Rectangle 32"/>
            <p:cNvSpPr>
              <a:spLocks noChangeArrowheads="1"/>
            </p:cNvSpPr>
            <p:nvPr/>
          </p:nvSpPr>
          <p:spPr bwMode="auto">
            <a:xfrm>
              <a:off x="752" y="1505"/>
              <a:ext cx="317"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 altLang="es-ES" sz="1200">
                  <a:solidFill>
                    <a:schemeClr val="bg2"/>
                  </a:solidFill>
                </a:rPr>
                <a:t>1</a:t>
              </a:r>
            </a:p>
          </p:txBody>
        </p:sp>
        <p:sp>
          <p:nvSpPr>
            <p:cNvPr id="441377" name="Rectangle 33"/>
            <p:cNvSpPr>
              <a:spLocks noChangeArrowheads="1"/>
            </p:cNvSpPr>
            <p:nvPr/>
          </p:nvSpPr>
          <p:spPr bwMode="auto">
            <a:xfrm>
              <a:off x="752" y="187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78" name="Rectangle 34"/>
            <p:cNvSpPr>
              <a:spLocks noChangeArrowheads="1"/>
            </p:cNvSpPr>
            <p:nvPr/>
          </p:nvSpPr>
          <p:spPr bwMode="auto">
            <a:xfrm>
              <a:off x="752" y="2250"/>
              <a:ext cx="317"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79" name="Rectangle 35"/>
            <p:cNvSpPr>
              <a:spLocks noChangeArrowheads="1"/>
            </p:cNvSpPr>
            <p:nvPr/>
          </p:nvSpPr>
          <p:spPr bwMode="auto">
            <a:xfrm>
              <a:off x="752" y="2623"/>
              <a:ext cx="317"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0" name="Rectangle 36"/>
            <p:cNvSpPr>
              <a:spLocks noChangeArrowheads="1"/>
            </p:cNvSpPr>
            <p:nvPr/>
          </p:nvSpPr>
          <p:spPr bwMode="auto">
            <a:xfrm>
              <a:off x="1077" y="2623"/>
              <a:ext cx="318"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1" name="Rectangle 37"/>
            <p:cNvSpPr>
              <a:spLocks noChangeArrowheads="1"/>
            </p:cNvSpPr>
            <p:nvPr/>
          </p:nvSpPr>
          <p:spPr bwMode="auto">
            <a:xfrm>
              <a:off x="1077" y="2996"/>
              <a:ext cx="318"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2" name="Rectangle 38"/>
            <p:cNvSpPr>
              <a:spLocks noChangeArrowheads="1"/>
            </p:cNvSpPr>
            <p:nvPr/>
          </p:nvSpPr>
          <p:spPr bwMode="auto">
            <a:xfrm>
              <a:off x="1077" y="2250"/>
              <a:ext cx="318"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3" name="Rectangle 39"/>
            <p:cNvSpPr>
              <a:spLocks noChangeArrowheads="1"/>
            </p:cNvSpPr>
            <p:nvPr/>
          </p:nvSpPr>
          <p:spPr bwMode="auto">
            <a:xfrm>
              <a:off x="1403" y="2996"/>
              <a:ext cx="316"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4" name="Rectangle 40"/>
            <p:cNvSpPr>
              <a:spLocks noChangeArrowheads="1"/>
            </p:cNvSpPr>
            <p:nvPr/>
          </p:nvSpPr>
          <p:spPr bwMode="auto">
            <a:xfrm>
              <a:off x="1403" y="3368"/>
              <a:ext cx="316"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5" name="Rectangle 41"/>
            <p:cNvSpPr>
              <a:spLocks noChangeArrowheads="1"/>
            </p:cNvSpPr>
            <p:nvPr/>
          </p:nvSpPr>
          <p:spPr bwMode="auto">
            <a:xfrm>
              <a:off x="1403" y="2623"/>
              <a:ext cx="316"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6" name="Rectangle 42"/>
            <p:cNvSpPr>
              <a:spLocks noChangeArrowheads="1"/>
            </p:cNvSpPr>
            <p:nvPr/>
          </p:nvSpPr>
          <p:spPr bwMode="auto">
            <a:xfrm>
              <a:off x="1727" y="2996"/>
              <a:ext cx="318"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7" name="Rectangle 43"/>
            <p:cNvSpPr>
              <a:spLocks noChangeArrowheads="1"/>
            </p:cNvSpPr>
            <p:nvPr/>
          </p:nvSpPr>
          <p:spPr bwMode="auto">
            <a:xfrm>
              <a:off x="1727" y="3368"/>
              <a:ext cx="318"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8" name="Rectangle 44"/>
            <p:cNvSpPr>
              <a:spLocks noChangeArrowheads="1"/>
            </p:cNvSpPr>
            <p:nvPr/>
          </p:nvSpPr>
          <p:spPr bwMode="auto">
            <a:xfrm>
              <a:off x="1727" y="2623"/>
              <a:ext cx="318"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89" name="Rectangle 45"/>
            <p:cNvSpPr>
              <a:spLocks noChangeArrowheads="1"/>
            </p:cNvSpPr>
            <p:nvPr/>
          </p:nvSpPr>
          <p:spPr bwMode="auto">
            <a:xfrm>
              <a:off x="1403" y="2250"/>
              <a:ext cx="316"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0" name="Rectangle 46"/>
            <p:cNvSpPr>
              <a:spLocks noChangeArrowheads="1"/>
            </p:cNvSpPr>
            <p:nvPr/>
          </p:nvSpPr>
          <p:spPr bwMode="auto">
            <a:xfrm>
              <a:off x="1077" y="1505"/>
              <a:ext cx="318"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 altLang="es-ES" sz="1200">
                  <a:solidFill>
                    <a:schemeClr val="bg2"/>
                  </a:solidFill>
                </a:rPr>
                <a:t>2</a:t>
              </a:r>
            </a:p>
          </p:txBody>
        </p:sp>
        <p:sp>
          <p:nvSpPr>
            <p:cNvPr id="441391" name="Rectangle 47"/>
            <p:cNvSpPr>
              <a:spLocks noChangeArrowheads="1"/>
            </p:cNvSpPr>
            <p:nvPr/>
          </p:nvSpPr>
          <p:spPr bwMode="auto">
            <a:xfrm>
              <a:off x="1403" y="1505"/>
              <a:ext cx="316"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 altLang="es-ES" sz="1200">
                  <a:solidFill>
                    <a:schemeClr val="bg2"/>
                  </a:solidFill>
                </a:rPr>
                <a:t>3</a:t>
              </a:r>
            </a:p>
          </p:txBody>
        </p:sp>
        <p:sp>
          <p:nvSpPr>
            <p:cNvPr id="441392" name="Rectangle 48"/>
            <p:cNvSpPr>
              <a:spLocks noChangeArrowheads="1"/>
            </p:cNvSpPr>
            <p:nvPr/>
          </p:nvSpPr>
          <p:spPr bwMode="auto">
            <a:xfrm>
              <a:off x="1727" y="1505"/>
              <a:ext cx="318" cy="365"/>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 altLang="es-ES" sz="1200">
                  <a:solidFill>
                    <a:schemeClr val="bg2"/>
                  </a:solidFill>
                </a:rPr>
                <a:t>4</a:t>
              </a:r>
            </a:p>
          </p:txBody>
        </p:sp>
        <p:sp>
          <p:nvSpPr>
            <p:cNvPr id="441393" name="Rectangle 49"/>
            <p:cNvSpPr>
              <a:spLocks noChangeArrowheads="1"/>
            </p:cNvSpPr>
            <p:nvPr/>
          </p:nvSpPr>
          <p:spPr bwMode="auto">
            <a:xfrm>
              <a:off x="1080" y="187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4" name="Rectangle 50"/>
            <p:cNvSpPr>
              <a:spLocks noChangeArrowheads="1"/>
            </p:cNvSpPr>
            <p:nvPr/>
          </p:nvSpPr>
          <p:spPr bwMode="auto">
            <a:xfrm>
              <a:off x="1404" y="187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5" name="Rectangle 51"/>
            <p:cNvSpPr>
              <a:spLocks noChangeArrowheads="1"/>
            </p:cNvSpPr>
            <p:nvPr/>
          </p:nvSpPr>
          <p:spPr bwMode="auto">
            <a:xfrm>
              <a:off x="1728" y="187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6" name="Rectangle 52"/>
            <p:cNvSpPr>
              <a:spLocks noChangeArrowheads="1"/>
            </p:cNvSpPr>
            <p:nvPr/>
          </p:nvSpPr>
          <p:spPr bwMode="auto">
            <a:xfrm>
              <a:off x="1728" y="2250"/>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7" name="Rectangle 53"/>
            <p:cNvSpPr>
              <a:spLocks noChangeArrowheads="1"/>
            </p:cNvSpPr>
            <p:nvPr/>
          </p:nvSpPr>
          <p:spPr bwMode="auto">
            <a:xfrm>
              <a:off x="428" y="2626"/>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8" name="Rectangle 54"/>
            <p:cNvSpPr>
              <a:spLocks noChangeArrowheads="1"/>
            </p:cNvSpPr>
            <p:nvPr/>
          </p:nvSpPr>
          <p:spPr bwMode="auto">
            <a:xfrm>
              <a:off x="756" y="299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399" name="Rectangle 55"/>
            <p:cNvSpPr>
              <a:spLocks noChangeArrowheads="1"/>
            </p:cNvSpPr>
            <p:nvPr/>
          </p:nvSpPr>
          <p:spPr bwMode="auto">
            <a:xfrm>
              <a:off x="428" y="2998"/>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0" name="Rectangle 56"/>
            <p:cNvSpPr>
              <a:spLocks noChangeArrowheads="1"/>
            </p:cNvSpPr>
            <p:nvPr/>
          </p:nvSpPr>
          <p:spPr bwMode="auto">
            <a:xfrm>
              <a:off x="1076" y="3370"/>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1" name="Rectangle 57"/>
            <p:cNvSpPr>
              <a:spLocks noChangeArrowheads="1"/>
            </p:cNvSpPr>
            <p:nvPr/>
          </p:nvSpPr>
          <p:spPr bwMode="auto">
            <a:xfrm>
              <a:off x="756" y="3370"/>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2" name="Rectangle 58"/>
            <p:cNvSpPr>
              <a:spLocks noChangeArrowheads="1"/>
            </p:cNvSpPr>
            <p:nvPr/>
          </p:nvSpPr>
          <p:spPr bwMode="auto">
            <a:xfrm>
              <a:off x="428" y="3370"/>
              <a:ext cx="317" cy="364"/>
            </a:xfrm>
            <a:prstGeom prst="rect">
              <a:avLst/>
            </a:prstGeom>
            <a:noFill/>
            <a:ln w="127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3" name="Oval 59"/>
            <p:cNvSpPr>
              <a:spLocks noChangeArrowheads="1"/>
            </p:cNvSpPr>
            <p:nvPr/>
          </p:nvSpPr>
          <p:spPr bwMode="auto">
            <a:xfrm>
              <a:off x="817" y="1965"/>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4" name="Oval 60"/>
            <p:cNvSpPr>
              <a:spLocks noChangeArrowheads="1"/>
            </p:cNvSpPr>
            <p:nvPr/>
          </p:nvSpPr>
          <p:spPr bwMode="auto">
            <a:xfrm>
              <a:off x="1137" y="1965"/>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5" name="Oval 61"/>
            <p:cNvSpPr>
              <a:spLocks noChangeArrowheads="1"/>
            </p:cNvSpPr>
            <p:nvPr/>
          </p:nvSpPr>
          <p:spPr bwMode="auto">
            <a:xfrm>
              <a:off x="1792" y="1965"/>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6" name="Oval 62"/>
            <p:cNvSpPr>
              <a:spLocks noChangeArrowheads="1"/>
            </p:cNvSpPr>
            <p:nvPr/>
          </p:nvSpPr>
          <p:spPr bwMode="auto">
            <a:xfrm>
              <a:off x="1468" y="2328"/>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7" name="Oval 63"/>
            <p:cNvSpPr>
              <a:spLocks noChangeArrowheads="1"/>
            </p:cNvSpPr>
            <p:nvPr/>
          </p:nvSpPr>
          <p:spPr bwMode="auto">
            <a:xfrm>
              <a:off x="1789" y="2328"/>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8" name="Oval 64"/>
            <p:cNvSpPr>
              <a:spLocks noChangeArrowheads="1"/>
            </p:cNvSpPr>
            <p:nvPr/>
          </p:nvSpPr>
          <p:spPr bwMode="auto">
            <a:xfrm>
              <a:off x="1141" y="2328"/>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09" name="Oval 65"/>
            <p:cNvSpPr>
              <a:spLocks noChangeArrowheads="1"/>
            </p:cNvSpPr>
            <p:nvPr/>
          </p:nvSpPr>
          <p:spPr bwMode="auto">
            <a:xfrm>
              <a:off x="817" y="2328"/>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0" name="Oval 66"/>
            <p:cNvSpPr>
              <a:spLocks noChangeArrowheads="1"/>
            </p:cNvSpPr>
            <p:nvPr/>
          </p:nvSpPr>
          <p:spPr bwMode="auto">
            <a:xfrm>
              <a:off x="1135" y="2715"/>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1" name="Oval 67"/>
            <p:cNvSpPr>
              <a:spLocks noChangeArrowheads="1"/>
            </p:cNvSpPr>
            <p:nvPr/>
          </p:nvSpPr>
          <p:spPr bwMode="auto">
            <a:xfrm>
              <a:off x="1462" y="2715"/>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2" name="Oval 68"/>
            <p:cNvSpPr>
              <a:spLocks noChangeArrowheads="1"/>
            </p:cNvSpPr>
            <p:nvPr/>
          </p:nvSpPr>
          <p:spPr bwMode="auto">
            <a:xfrm>
              <a:off x="1789" y="2715"/>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3" name="Oval 69"/>
            <p:cNvSpPr>
              <a:spLocks noChangeArrowheads="1"/>
            </p:cNvSpPr>
            <p:nvPr/>
          </p:nvSpPr>
          <p:spPr bwMode="auto">
            <a:xfrm>
              <a:off x="1462" y="3090"/>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4" name="Oval 70"/>
            <p:cNvSpPr>
              <a:spLocks noChangeArrowheads="1"/>
            </p:cNvSpPr>
            <p:nvPr/>
          </p:nvSpPr>
          <p:spPr bwMode="auto">
            <a:xfrm>
              <a:off x="1786" y="3462"/>
              <a:ext cx="196" cy="1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5" name="Oval 71"/>
            <p:cNvSpPr>
              <a:spLocks noChangeArrowheads="1"/>
            </p:cNvSpPr>
            <p:nvPr/>
          </p:nvSpPr>
          <p:spPr bwMode="auto">
            <a:xfrm>
              <a:off x="1786" y="3090"/>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6" name="Oval 72"/>
            <p:cNvSpPr>
              <a:spLocks noChangeArrowheads="1"/>
            </p:cNvSpPr>
            <p:nvPr/>
          </p:nvSpPr>
          <p:spPr bwMode="auto">
            <a:xfrm>
              <a:off x="548" y="2397"/>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7" name="Oval 73"/>
            <p:cNvSpPr>
              <a:spLocks noChangeArrowheads="1"/>
            </p:cNvSpPr>
            <p:nvPr/>
          </p:nvSpPr>
          <p:spPr bwMode="auto">
            <a:xfrm>
              <a:off x="543" y="2013"/>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8" name="Oval 74"/>
            <p:cNvSpPr>
              <a:spLocks noChangeArrowheads="1"/>
            </p:cNvSpPr>
            <p:nvPr/>
          </p:nvSpPr>
          <p:spPr bwMode="auto">
            <a:xfrm>
              <a:off x="860" y="2763"/>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19" name="Oval 75"/>
            <p:cNvSpPr>
              <a:spLocks noChangeArrowheads="1"/>
            </p:cNvSpPr>
            <p:nvPr/>
          </p:nvSpPr>
          <p:spPr bwMode="auto">
            <a:xfrm>
              <a:off x="860" y="3132"/>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0" name="Oval 76"/>
            <p:cNvSpPr>
              <a:spLocks noChangeArrowheads="1"/>
            </p:cNvSpPr>
            <p:nvPr/>
          </p:nvSpPr>
          <p:spPr bwMode="auto">
            <a:xfrm>
              <a:off x="860" y="3513"/>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1" name="Oval 77"/>
            <p:cNvSpPr>
              <a:spLocks noChangeArrowheads="1"/>
            </p:cNvSpPr>
            <p:nvPr/>
          </p:nvSpPr>
          <p:spPr bwMode="auto">
            <a:xfrm>
              <a:off x="1184" y="3129"/>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2" name="Oval 78"/>
            <p:cNvSpPr>
              <a:spLocks noChangeArrowheads="1"/>
            </p:cNvSpPr>
            <p:nvPr/>
          </p:nvSpPr>
          <p:spPr bwMode="auto">
            <a:xfrm>
              <a:off x="1184" y="3513"/>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3" name="Oval 79"/>
            <p:cNvSpPr>
              <a:spLocks noChangeArrowheads="1"/>
            </p:cNvSpPr>
            <p:nvPr/>
          </p:nvSpPr>
          <p:spPr bwMode="auto">
            <a:xfrm>
              <a:off x="1505" y="3510"/>
              <a:ext cx="96" cy="96"/>
            </a:xfrm>
            <a:prstGeom prst="ellipse">
              <a:avLst/>
            </a:prstGeom>
            <a:solidFill>
              <a:schemeClr val="accent2"/>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4" name="Rectangle 80"/>
            <p:cNvSpPr>
              <a:spLocks noChangeArrowheads="1"/>
            </p:cNvSpPr>
            <p:nvPr/>
          </p:nvSpPr>
          <p:spPr bwMode="auto">
            <a:xfrm>
              <a:off x="436" y="1514"/>
              <a:ext cx="1616" cy="2216"/>
            </a:xfrm>
            <a:prstGeom prst="rect">
              <a:avLst/>
            </a:prstGeom>
            <a:noFill/>
            <a:ln w="254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5" name="Line 81"/>
            <p:cNvSpPr>
              <a:spLocks noChangeShapeType="1"/>
            </p:cNvSpPr>
            <p:nvPr/>
          </p:nvSpPr>
          <p:spPr bwMode="auto">
            <a:xfrm>
              <a:off x="752" y="1513"/>
              <a:ext cx="0" cy="2219"/>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6" name="Line 82"/>
            <p:cNvSpPr>
              <a:spLocks noChangeShapeType="1"/>
            </p:cNvSpPr>
            <p:nvPr/>
          </p:nvSpPr>
          <p:spPr bwMode="auto">
            <a:xfrm>
              <a:off x="1076" y="1513"/>
              <a:ext cx="0" cy="2219"/>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7" name="Line 83"/>
            <p:cNvSpPr>
              <a:spLocks noChangeShapeType="1"/>
            </p:cNvSpPr>
            <p:nvPr/>
          </p:nvSpPr>
          <p:spPr bwMode="auto">
            <a:xfrm>
              <a:off x="1400" y="1513"/>
              <a:ext cx="0" cy="2219"/>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8" name="Line 84"/>
            <p:cNvSpPr>
              <a:spLocks noChangeShapeType="1"/>
            </p:cNvSpPr>
            <p:nvPr/>
          </p:nvSpPr>
          <p:spPr bwMode="auto">
            <a:xfrm>
              <a:off x="1724" y="1513"/>
              <a:ext cx="0" cy="2219"/>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29" name="Line 85"/>
            <p:cNvSpPr>
              <a:spLocks noChangeShapeType="1"/>
            </p:cNvSpPr>
            <p:nvPr/>
          </p:nvSpPr>
          <p:spPr bwMode="auto">
            <a:xfrm>
              <a:off x="429" y="1872"/>
              <a:ext cx="1625"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30" name="Line 86"/>
            <p:cNvSpPr>
              <a:spLocks noChangeShapeType="1"/>
            </p:cNvSpPr>
            <p:nvPr/>
          </p:nvSpPr>
          <p:spPr bwMode="auto">
            <a:xfrm>
              <a:off x="435" y="2250"/>
              <a:ext cx="1625"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31" name="Line 87"/>
            <p:cNvSpPr>
              <a:spLocks noChangeShapeType="1"/>
            </p:cNvSpPr>
            <p:nvPr/>
          </p:nvSpPr>
          <p:spPr bwMode="auto">
            <a:xfrm>
              <a:off x="429" y="2628"/>
              <a:ext cx="1625"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32" name="Line 88"/>
            <p:cNvSpPr>
              <a:spLocks noChangeShapeType="1"/>
            </p:cNvSpPr>
            <p:nvPr/>
          </p:nvSpPr>
          <p:spPr bwMode="auto">
            <a:xfrm>
              <a:off x="429" y="2994"/>
              <a:ext cx="1625"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33" name="Line 89"/>
            <p:cNvSpPr>
              <a:spLocks noChangeShapeType="1"/>
            </p:cNvSpPr>
            <p:nvPr/>
          </p:nvSpPr>
          <p:spPr bwMode="auto">
            <a:xfrm>
              <a:off x="429" y="3366"/>
              <a:ext cx="1625"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1434" name="Oval 90"/>
            <p:cNvSpPr>
              <a:spLocks noChangeArrowheads="1"/>
            </p:cNvSpPr>
            <p:nvPr/>
          </p:nvSpPr>
          <p:spPr bwMode="auto">
            <a:xfrm>
              <a:off x="1468" y="1971"/>
              <a:ext cx="196" cy="196"/>
            </a:xfrm>
            <a:prstGeom prst="ellipse">
              <a:avLst/>
            </a:prstGeom>
            <a:noFill/>
            <a:ln w="12700">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441435" name="AutoShape 91"/>
          <p:cNvSpPr>
            <a:spLocks noChangeArrowheads="1"/>
          </p:cNvSpPr>
          <p:nvPr/>
        </p:nvSpPr>
        <p:spPr bwMode="auto">
          <a:xfrm>
            <a:off x="3679825" y="3152775"/>
            <a:ext cx="2117725" cy="1222375"/>
          </a:xfrm>
          <a:prstGeom prst="roundRect">
            <a:avLst>
              <a:gd name="adj" fmla="val 16667"/>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1436" name="AutoShape 92"/>
          <p:cNvSpPr>
            <a:spLocks noChangeArrowheads="1"/>
          </p:cNvSpPr>
          <p:nvPr/>
        </p:nvSpPr>
        <p:spPr bwMode="auto">
          <a:xfrm>
            <a:off x="3533775" y="4873625"/>
            <a:ext cx="2489200" cy="1327150"/>
          </a:xfrm>
          <a:prstGeom prst="roundRect">
            <a:avLst>
              <a:gd name="adj" fmla="val 16667"/>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1437" name="AutoShape 93"/>
          <p:cNvSpPr>
            <a:spLocks noChangeArrowheads="1"/>
          </p:cNvSpPr>
          <p:nvPr/>
        </p:nvSpPr>
        <p:spPr bwMode="auto">
          <a:xfrm>
            <a:off x="6156325" y="3128963"/>
            <a:ext cx="2581275" cy="1268412"/>
          </a:xfrm>
          <a:prstGeom prst="roundRect">
            <a:avLst>
              <a:gd name="adj" fmla="val 16667"/>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1438" name="AutoShape 94"/>
          <p:cNvSpPr>
            <a:spLocks noChangeArrowheads="1"/>
          </p:cNvSpPr>
          <p:nvPr/>
        </p:nvSpPr>
        <p:spPr bwMode="auto">
          <a:xfrm>
            <a:off x="6203950" y="4857750"/>
            <a:ext cx="2527300" cy="1343025"/>
          </a:xfrm>
          <a:prstGeom prst="roundRect">
            <a:avLst>
              <a:gd name="adj" fmla="val 16667"/>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41449" name="Picture 105" descr="brace_lef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8475" y="2859088"/>
            <a:ext cx="574675" cy="3543300"/>
          </a:xfrm>
          <a:prstGeom prst="rect">
            <a:avLst/>
          </a:prstGeom>
          <a:noFill/>
          <a:extLst>
            <a:ext uri="{909E8E84-426E-40DD-AFC4-6F175D3DCCD1}">
              <a14:hiddenFill xmlns:a14="http://schemas.microsoft.com/office/drawing/2010/main">
                <a:solidFill>
                  <a:srgbClr val="FFFFFF"/>
                </a:solidFill>
              </a14:hiddenFill>
            </a:ext>
          </a:extLst>
        </p:spPr>
      </p:pic>
      <p:sp>
        <p:nvSpPr>
          <p:cNvPr id="441450" name="Rectangle 106"/>
          <p:cNvSpPr>
            <a:spLocks noChangeArrowheads="1"/>
          </p:cNvSpPr>
          <p:nvPr/>
        </p:nvSpPr>
        <p:spPr bwMode="auto">
          <a:xfrm>
            <a:off x="414338" y="1008063"/>
            <a:ext cx="8558212"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261938" indent="-261938">
              <a:defRPr>
                <a:solidFill>
                  <a:schemeClr val="tx1"/>
                </a:solidFill>
                <a:latin typeface="Arial" panose="020B0604020202020204" pitchFamily="34" charset="0"/>
              </a:defRPr>
            </a:lvl1pPr>
            <a:lvl2pPr marL="708025" indent="-266700">
              <a:defRPr>
                <a:solidFill>
                  <a:schemeClr val="tx1"/>
                </a:solidFill>
                <a:latin typeface="Arial" panose="020B0604020202020204" pitchFamily="34" charset="0"/>
              </a:defRPr>
            </a:lvl2pPr>
            <a:lvl3pPr marL="1158875" indent="-258763">
              <a:defRPr>
                <a:solidFill>
                  <a:schemeClr val="tx1"/>
                </a:solidFill>
                <a:latin typeface="Arial" panose="020B0604020202020204" pitchFamily="34" charset="0"/>
              </a:defRPr>
            </a:lvl3pPr>
            <a:lvl4pPr marL="1751013" indent="-228600">
              <a:defRPr>
                <a:solidFill>
                  <a:schemeClr val="tx1"/>
                </a:solidFill>
                <a:latin typeface="Arial" panose="020B0604020202020204" pitchFamily="34" charset="0"/>
              </a:defRPr>
            </a:lvl4pPr>
            <a:lvl5pPr marL="2159000" indent="-228600">
              <a:defRPr>
                <a:solidFill>
                  <a:schemeClr val="tx1"/>
                </a:solidFill>
                <a:latin typeface="Arial" panose="020B0604020202020204" pitchFamily="34" charset="0"/>
              </a:defRPr>
            </a:lvl5pPr>
            <a:lvl6pPr marL="2616200" indent="-228600" fontAlgn="base">
              <a:spcBef>
                <a:spcPct val="0"/>
              </a:spcBef>
              <a:spcAft>
                <a:spcPct val="0"/>
              </a:spcAft>
              <a:defRPr>
                <a:solidFill>
                  <a:schemeClr val="tx1"/>
                </a:solidFill>
                <a:latin typeface="Arial" panose="020B0604020202020204" pitchFamily="34" charset="0"/>
              </a:defRPr>
            </a:lvl6pPr>
            <a:lvl7pPr marL="3073400" indent="-228600" fontAlgn="base">
              <a:spcBef>
                <a:spcPct val="0"/>
              </a:spcBef>
              <a:spcAft>
                <a:spcPct val="0"/>
              </a:spcAft>
              <a:defRPr>
                <a:solidFill>
                  <a:schemeClr val="tx1"/>
                </a:solidFill>
                <a:latin typeface="Arial" panose="020B0604020202020204" pitchFamily="34" charset="0"/>
              </a:defRPr>
            </a:lvl7pPr>
            <a:lvl8pPr marL="3530600" indent="-228600" fontAlgn="base">
              <a:spcBef>
                <a:spcPct val="0"/>
              </a:spcBef>
              <a:spcAft>
                <a:spcPct val="0"/>
              </a:spcAft>
              <a:defRPr>
                <a:solidFill>
                  <a:schemeClr val="tx1"/>
                </a:solidFill>
                <a:latin typeface="Arial" panose="020B0604020202020204" pitchFamily="34" charset="0"/>
              </a:defRPr>
            </a:lvl8pPr>
            <a:lvl9pPr marL="3987800" indent="-228600" fontAlgn="base">
              <a:spcBef>
                <a:spcPct val="0"/>
              </a:spcBef>
              <a:spcAft>
                <a:spcPct val="0"/>
              </a:spcAft>
              <a:defRPr>
                <a:solidFill>
                  <a:schemeClr val="tx1"/>
                </a:solidFill>
                <a:latin typeface="Arial" panose="020B0604020202020204" pitchFamily="34" charset="0"/>
              </a:defRPr>
            </a:lvl9pPr>
          </a:lstStyle>
          <a:p>
            <a:pPr>
              <a:spcBef>
                <a:spcPct val="20000"/>
              </a:spcBef>
              <a:buClr>
                <a:schemeClr val="bg2"/>
              </a:buClr>
              <a:buFont typeface="Arial" panose="020B0604020202020204" pitchFamily="34" charset="0"/>
              <a:buChar char="●"/>
            </a:pPr>
            <a:r>
              <a:rPr lang="es-ES" altLang="es-ES" sz="1600" b="0" dirty="0">
                <a:solidFill>
                  <a:schemeClr val="bg2"/>
                </a:solidFill>
              </a:rPr>
              <a:t>Un diseño de arquitectura específica según el nivel de categoría requerido.  </a:t>
            </a:r>
          </a:p>
          <a:p>
            <a:pPr>
              <a:spcBef>
                <a:spcPct val="20000"/>
              </a:spcBef>
              <a:buClr>
                <a:schemeClr val="bg2"/>
              </a:buClr>
              <a:buFont typeface="Arial" panose="020B0604020202020204" pitchFamily="34" charset="0"/>
              <a:buChar char="●"/>
            </a:pPr>
            <a:r>
              <a:rPr lang="es-ES" altLang="es-ES" sz="1600" b="0" dirty="0">
                <a:solidFill>
                  <a:schemeClr val="bg2"/>
                </a:solidFill>
              </a:rPr>
              <a:t>Esta norma no tiene en cuenta la fiabilidad de los componentes.</a:t>
            </a:r>
            <a:endParaRPr lang="es-ES" altLang="es-ES" sz="1600" b="0" dirty="0">
              <a:solidFill>
                <a:schemeClr val="bg2"/>
              </a:solidFill>
              <a:cs typeface="Arial" panose="020B0604020202020204" pitchFamily="34" charset="0"/>
            </a:endParaRPr>
          </a:p>
          <a:p>
            <a:pPr>
              <a:spcBef>
                <a:spcPct val="20000"/>
              </a:spcBef>
              <a:buClr>
                <a:schemeClr val="bg2"/>
              </a:buClr>
              <a:buFont typeface="Arial" panose="020B0604020202020204" pitchFamily="34" charset="0"/>
              <a:buChar char="●"/>
            </a:pPr>
            <a:r>
              <a:rPr lang="es-ES" altLang="es-ES" sz="1600" b="0" dirty="0">
                <a:solidFill>
                  <a:schemeClr val="bg2"/>
                </a:solidFill>
                <a:cs typeface="Arial" panose="020B0604020202020204" pitchFamily="34" charset="0"/>
              </a:rPr>
              <a:t>El enfoque determinístico de la antigua norma EN 954-1 no está preparado para las nuevas  tecnologías. </a:t>
            </a:r>
          </a:p>
          <a:p>
            <a:pPr>
              <a:spcBef>
                <a:spcPct val="20000"/>
              </a:spcBef>
              <a:buClr>
                <a:schemeClr val="bg2"/>
              </a:buClr>
              <a:buFont typeface="Arial" panose="020B0604020202020204" pitchFamily="34" charset="0"/>
              <a:buChar char="●"/>
            </a:pPr>
            <a:r>
              <a:rPr lang="es-ES" altLang="es-ES" sz="1600" b="0" dirty="0">
                <a:solidFill>
                  <a:schemeClr val="bg2"/>
                </a:solidFill>
                <a:cs typeface="Arial" panose="020B0604020202020204" pitchFamily="34" charset="0"/>
              </a:rPr>
              <a:t>También está armonizada con la nueva Directiva, aunque únicamente tiene vigencia has finales de 2011.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9780" name="Group 4"/>
          <p:cNvGrpSpPr>
            <a:grpSpLocks/>
          </p:cNvGrpSpPr>
          <p:nvPr/>
        </p:nvGrpSpPr>
        <p:grpSpPr bwMode="auto">
          <a:xfrm>
            <a:off x="901700" y="1112838"/>
            <a:ext cx="7239000" cy="4759325"/>
            <a:chOff x="560" y="1200"/>
            <a:chExt cx="4560" cy="2998"/>
          </a:xfrm>
        </p:grpSpPr>
        <p:grpSp>
          <p:nvGrpSpPr>
            <p:cNvPr id="459781" name="Group 5"/>
            <p:cNvGrpSpPr>
              <a:grpSpLocks/>
            </p:cNvGrpSpPr>
            <p:nvPr/>
          </p:nvGrpSpPr>
          <p:grpSpPr bwMode="auto">
            <a:xfrm>
              <a:off x="560" y="1200"/>
              <a:ext cx="4560" cy="2998"/>
              <a:chOff x="416" y="952"/>
              <a:chExt cx="4560" cy="2998"/>
            </a:xfrm>
          </p:grpSpPr>
          <p:sp>
            <p:nvSpPr>
              <p:cNvPr id="459782" name="Rectangle 6"/>
              <p:cNvSpPr>
                <a:spLocks noChangeArrowheads="1"/>
              </p:cNvSpPr>
              <p:nvPr/>
            </p:nvSpPr>
            <p:spPr bwMode="auto">
              <a:xfrm>
                <a:off x="4226" y="1080"/>
                <a:ext cx="734"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300">
                    <a:solidFill>
                      <a:schemeClr val="accent1"/>
                    </a:solidFill>
                  </a:rPr>
                  <a:t> </a:t>
                </a:r>
                <a:r>
                  <a:rPr lang="es-ES_tradnl" altLang="es-ES" sz="1200">
                    <a:solidFill>
                      <a:schemeClr val="accent1"/>
                    </a:solidFill>
                  </a:rPr>
                  <a:t>Técnica de</a:t>
                </a:r>
                <a:br>
                  <a:rPr lang="es-ES_tradnl" altLang="es-ES" sz="1200">
                    <a:solidFill>
                      <a:schemeClr val="accent1"/>
                    </a:solidFill>
                  </a:rPr>
                </a:br>
                <a:r>
                  <a:rPr lang="es-ES_tradnl" altLang="es-ES" sz="1200">
                    <a:solidFill>
                      <a:schemeClr val="accent1"/>
                    </a:solidFill>
                  </a:rPr>
                  <a:t>  prevención </a:t>
                </a:r>
                <a:br>
                  <a:rPr lang="es-ES_tradnl" altLang="es-ES" sz="1200">
                    <a:solidFill>
                      <a:schemeClr val="accent1"/>
                    </a:solidFill>
                  </a:rPr>
                </a:br>
                <a:r>
                  <a:rPr lang="es-ES_tradnl" altLang="es-ES" sz="1200">
                    <a:solidFill>
                      <a:schemeClr val="accent1"/>
                    </a:solidFill>
                  </a:rPr>
                  <a:t> intrínseca</a:t>
                </a:r>
              </a:p>
            </p:txBody>
          </p:sp>
          <p:sp>
            <p:nvSpPr>
              <p:cNvPr id="459783" name="Rectangle 7"/>
              <p:cNvSpPr>
                <a:spLocks noChangeArrowheads="1"/>
              </p:cNvSpPr>
              <p:nvPr/>
            </p:nvSpPr>
            <p:spPr bwMode="auto">
              <a:xfrm>
                <a:off x="3059" y="1080"/>
                <a:ext cx="1167"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400">
                    <a:solidFill>
                      <a:schemeClr val="accent1"/>
                    </a:solidFill>
                  </a:rPr>
                  <a:t>Consecuencias de</a:t>
                </a:r>
              </a:p>
              <a:p>
                <a:pPr algn="ctr" eaLnBrk="0" hangingPunct="0">
                  <a:lnSpc>
                    <a:spcPct val="90000"/>
                  </a:lnSpc>
                </a:pPr>
                <a:r>
                  <a:rPr lang="es-ES_tradnl" altLang="es-ES" sz="1400">
                    <a:solidFill>
                      <a:schemeClr val="accent1"/>
                    </a:solidFill>
                  </a:rPr>
                  <a:t>los fallos</a:t>
                </a:r>
              </a:p>
            </p:txBody>
          </p:sp>
          <p:sp>
            <p:nvSpPr>
              <p:cNvPr id="459784" name="Line 8"/>
              <p:cNvSpPr>
                <a:spLocks noChangeShapeType="1"/>
              </p:cNvSpPr>
              <p:nvPr/>
            </p:nvSpPr>
            <p:spPr bwMode="auto">
              <a:xfrm>
                <a:off x="4312" y="952"/>
                <a:ext cx="0" cy="2974"/>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85" name="Line 9"/>
              <p:cNvSpPr>
                <a:spLocks noChangeShapeType="1"/>
              </p:cNvSpPr>
              <p:nvPr/>
            </p:nvSpPr>
            <p:spPr bwMode="auto">
              <a:xfrm>
                <a:off x="424" y="1512"/>
                <a:ext cx="4536"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86" name="Line 10"/>
              <p:cNvSpPr>
                <a:spLocks noChangeShapeType="1"/>
              </p:cNvSpPr>
              <p:nvPr/>
            </p:nvSpPr>
            <p:spPr bwMode="auto">
              <a:xfrm>
                <a:off x="424" y="1944"/>
                <a:ext cx="4536"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87" name="Line 11"/>
              <p:cNvSpPr>
                <a:spLocks noChangeShapeType="1"/>
              </p:cNvSpPr>
              <p:nvPr/>
            </p:nvSpPr>
            <p:spPr bwMode="auto">
              <a:xfrm>
                <a:off x="424" y="2377"/>
                <a:ext cx="4536"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88" name="Line 12"/>
              <p:cNvSpPr>
                <a:spLocks noChangeShapeType="1"/>
              </p:cNvSpPr>
              <p:nvPr/>
            </p:nvSpPr>
            <p:spPr bwMode="auto">
              <a:xfrm>
                <a:off x="424" y="2809"/>
                <a:ext cx="4536"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89" name="Line 13"/>
              <p:cNvSpPr>
                <a:spLocks noChangeShapeType="1"/>
              </p:cNvSpPr>
              <p:nvPr/>
            </p:nvSpPr>
            <p:spPr bwMode="auto">
              <a:xfrm>
                <a:off x="424" y="3284"/>
                <a:ext cx="4536"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90" name="Rectangle 14"/>
              <p:cNvSpPr>
                <a:spLocks noChangeArrowheads="1"/>
              </p:cNvSpPr>
              <p:nvPr/>
            </p:nvSpPr>
            <p:spPr bwMode="auto">
              <a:xfrm>
                <a:off x="478" y="1080"/>
                <a:ext cx="64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200" dirty="0">
                    <a:solidFill>
                      <a:schemeClr val="accent1"/>
                    </a:solidFill>
                  </a:rPr>
                  <a:t>Categoría</a:t>
                </a:r>
                <a:br>
                  <a:rPr lang="es-ES_tradnl" altLang="es-ES" sz="1200" dirty="0">
                    <a:solidFill>
                      <a:schemeClr val="accent1"/>
                    </a:solidFill>
                  </a:rPr>
                </a:br>
                <a:r>
                  <a:rPr lang="es-ES_tradnl" altLang="es-ES" sz="1200" dirty="0">
                    <a:solidFill>
                      <a:schemeClr val="accent1"/>
                    </a:solidFill>
                  </a:rPr>
                  <a:t> de los </a:t>
                </a:r>
              </a:p>
              <a:p>
                <a:pPr algn="ctr" eaLnBrk="0" hangingPunct="0">
                  <a:lnSpc>
                    <a:spcPct val="90000"/>
                  </a:lnSpc>
                </a:pPr>
                <a:r>
                  <a:rPr lang="es-ES_tradnl" altLang="es-ES" sz="1200" dirty="0">
                    <a:solidFill>
                      <a:schemeClr val="accent1"/>
                    </a:solidFill>
                  </a:rPr>
                  <a:t>Sistemas</a:t>
                </a:r>
                <a:br>
                  <a:rPr lang="es-ES_tradnl" altLang="es-ES" sz="1200" dirty="0">
                    <a:solidFill>
                      <a:schemeClr val="accent1"/>
                    </a:solidFill>
                  </a:rPr>
                </a:br>
                <a:r>
                  <a:rPr lang="es-ES_tradnl" altLang="es-ES" sz="1200" dirty="0">
                    <a:solidFill>
                      <a:schemeClr val="accent1"/>
                    </a:solidFill>
                  </a:rPr>
                  <a:t> de mando</a:t>
                </a:r>
              </a:p>
            </p:txBody>
          </p:sp>
          <p:sp>
            <p:nvSpPr>
              <p:cNvPr id="459791" name="Rectangle 15"/>
              <p:cNvSpPr>
                <a:spLocks noChangeArrowheads="1"/>
              </p:cNvSpPr>
              <p:nvPr/>
            </p:nvSpPr>
            <p:spPr bwMode="auto">
              <a:xfrm>
                <a:off x="424" y="1512"/>
                <a:ext cx="64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600" dirty="0"/>
                  <a:t>B</a:t>
                </a:r>
              </a:p>
            </p:txBody>
          </p:sp>
          <p:sp>
            <p:nvSpPr>
              <p:cNvPr id="459792" name="Rectangle 16"/>
              <p:cNvSpPr>
                <a:spLocks noChangeArrowheads="1"/>
              </p:cNvSpPr>
              <p:nvPr/>
            </p:nvSpPr>
            <p:spPr bwMode="auto">
              <a:xfrm>
                <a:off x="424" y="1944"/>
                <a:ext cx="648"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600" dirty="0"/>
                  <a:t>1</a:t>
                </a:r>
              </a:p>
            </p:txBody>
          </p:sp>
          <p:sp>
            <p:nvSpPr>
              <p:cNvPr id="459793" name="Rectangle 17"/>
              <p:cNvSpPr>
                <a:spLocks noChangeArrowheads="1"/>
              </p:cNvSpPr>
              <p:nvPr/>
            </p:nvSpPr>
            <p:spPr bwMode="auto">
              <a:xfrm>
                <a:off x="424" y="2377"/>
                <a:ext cx="64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600"/>
                  <a:t>2</a:t>
                </a:r>
              </a:p>
            </p:txBody>
          </p:sp>
          <p:sp>
            <p:nvSpPr>
              <p:cNvPr id="459794" name="Rectangle 18"/>
              <p:cNvSpPr>
                <a:spLocks noChangeArrowheads="1"/>
              </p:cNvSpPr>
              <p:nvPr/>
            </p:nvSpPr>
            <p:spPr bwMode="auto">
              <a:xfrm>
                <a:off x="424" y="2852"/>
                <a:ext cx="64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600"/>
                  <a:t>3</a:t>
                </a:r>
              </a:p>
            </p:txBody>
          </p:sp>
          <p:sp>
            <p:nvSpPr>
              <p:cNvPr id="459795" name="Rectangle 19"/>
              <p:cNvSpPr>
                <a:spLocks noChangeArrowheads="1"/>
              </p:cNvSpPr>
              <p:nvPr/>
            </p:nvSpPr>
            <p:spPr bwMode="auto">
              <a:xfrm>
                <a:off x="424" y="3327"/>
                <a:ext cx="648"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600"/>
                  <a:t>4</a:t>
                </a:r>
              </a:p>
            </p:txBody>
          </p:sp>
          <p:sp>
            <p:nvSpPr>
              <p:cNvPr id="459796" name="Rectangle 20"/>
              <p:cNvSpPr>
                <a:spLocks noChangeArrowheads="1"/>
              </p:cNvSpPr>
              <p:nvPr/>
            </p:nvSpPr>
            <p:spPr bwMode="auto">
              <a:xfrm>
                <a:off x="1072" y="1080"/>
                <a:ext cx="1987"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400">
                    <a:solidFill>
                      <a:schemeClr val="accent1"/>
                    </a:solidFill>
                  </a:rPr>
                  <a:t>Requisitos del sistema de mando</a:t>
                </a:r>
              </a:p>
            </p:txBody>
          </p:sp>
          <p:sp>
            <p:nvSpPr>
              <p:cNvPr id="459797" name="Line 21"/>
              <p:cNvSpPr>
                <a:spLocks noChangeShapeType="1"/>
              </p:cNvSpPr>
              <p:nvPr/>
            </p:nvSpPr>
            <p:spPr bwMode="auto">
              <a:xfrm>
                <a:off x="1072" y="960"/>
                <a:ext cx="0" cy="2966"/>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98" name="Line 22"/>
              <p:cNvSpPr>
                <a:spLocks noChangeShapeType="1"/>
              </p:cNvSpPr>
              <p:nvPr/>
            </p:nvSpPr>
            <p:spPr bwMode="auto">
              <a:xfrm>
                <a:off x="3102" y="960"/>
                <a:ext cx="0" cy="299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9799" name="Rectangle 23"/>
              <p:cNvSpPr>
                <a:spLocks noChangeArrowheads="1"/>
              </p:cNvSpPr>
              <p:nvPr/>
            </p:nvSpPr>
            <p:spPr bwMode="auto">
              <a:xfrm>
                <a:off x="1072" y="1606"/>
                <a:ext cx="1825"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90000"/>
                  </a:lnSpc>
                </a:pPr>
                <a:r>
                  <a:rPr lang="es-ES_tradnl" altLang="es-ES" sz="1000">
                    <a:solidFill>
                      <a:schemeClr val="tx1"/>
                    </a:solidFill>
                  </a:rPr>
                  <a:t>Equipos diseñados según principios básicos</a:t>
                </a:r>
              </a:p>
              <a:p>
                <a:pPr eaLnBrk="0" hangingPunct="0">
                  <a:lnSpc>
                    <a:spcPct val="90000"/>
                  </a:lnSpc>
                </a:pPr>
                <a:r>
                  <a:rPr lang="es-ES_tradnl" altLang="es-ES" sz="1000">
                    <a:solidFill>
                      <a:schemeClr val="tx1"/>
                    </a:solidFill>
                  </a:rPr>
                  <a:t>Concebidos para asegurar la funcionalidad.</a:t>
                </a:r>
              </a:p>
            </p:txBody>
          </p:sp>
          <p:sp>
            <p:nvSpPr>
              <p:cNvPr id="459800" name="Rectangle 24"/>
              <p:cNvSpPr>
                <a:spLocks noChangeArrowheads="1"/>
              </p:cNvSpPr>
              <p:nvPr/>
            </p:nvSpPr>
            <p:spPr bwMode="auto">
              <a:xfrm>
                <a:off x="1072" y="2038"/>
                <a:ext cx="1733"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90000"/>
                  </a:lnSpc>
                </a:pPr>
                <a:r>
                  <a:rPr lang="es-ES_tradnl" altLang="es-ES" sz="1000">
                    <a:solidFill>
                      <a:schemeClr val="tx1"/>
                    </a:solidFill>
                  </a:rPr>
                  <a:t>Diseño basado en componentes y equipos</a:t>
                </a:r>
              </a:p>
              <a:p>
                <a:pPr eaLnBrk="0" hangingPunct="0">
                  <a:lnSpc>
                    <a:spcPct val="90000"/>
                  </a:lnSpc>
                </a:pPr>
                <a:r>
                  <a:rPr lang="es-ES_tradnl" altLang="es-ES" sz="1000">
                    <a:solidFill>
                      <a:schemeClr val="tx1"/>
                    </a:solidFill>
                  </a:rPr>
                  <a:t>de seguridad de eficacia probada.</a:t>
                </a:r>
              </a:p>
            </p:txBody>
          </p:sp>
          <p:sp>
            <p:nvSpPr>
              <p:cNvPr id="459801" name="Rectangle 25"/>
              <p:cNvSpPr>
                <a:spLocks noChangeArrowheads="1"/>
              </p:cNvSpPr>
              <p:nvPr/>
            </p:nvSpPr>
            <p:spPr bwMode="auto">
              <a:xfrm>
                <a:off x="1066" y="2427"/>
                <a:ext cx="1815"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90000"/>
                  </a:lnSpc>
                </a:pPr>
                <a:r>
                  <a:rPr lang="es-ES_tradnl" altLang="es-ES" sz="1000">
                    <a:solidFill>
                      <a:schemeClr val="tx1"/>
                    </a:solidFill>
                  </a:rPr>
                  <a:t>La integridad de la seguridad se basa en una</a:t>
                </a:r>
              </a:p>
              <a:p>
                <a:pPr eaLnBrk="0" hangingPunct="0">
                  <a:lnSpc>
                    <a:spcPct val="90000"/>
                  </a:lnSpc>
                </a:pPr>
                <a:r>
                  <a:rPr lang="es-ES_tradnl" altLang="es-ES" sz="1000">
                    <a:solidFill>
                      <a:schemeClr val="tx1"/>
                    </a:solidFill>
                  </a:rPr>
                  <a:t>prueba periódica. Deberá detectarse el fallo</a:t>
                </a:r>
              </a:p>
              <a:p>
                <a:pPr eaLnBrk="0" hangingPunct="0">
                  <a:lnSpc>
                    <a:spcPct val="90000"/>
                  </a:lnSpc>
                </a:pPr>
                <a:r>
                  <a:rPr lang="es-ES_tradnl" altLang="es-ES" sz="1000">
                    <a:solidFill>
                      <a:schemeClr val="tx1"/>
                    </a:solidFill>
                  </a:rPr>
                  <a:t>en la prueba siguiente.</a:t>
                </a:r>
              </a:p>
            </p:txBody>
          </p:sp>
          <p:sp>
            <p:nvSpPr>
              <p:cNvPr id="459802" name="Rectangle 26"/>
              <p:cNvSpPr>
                <a:spLocks noChangeArrowheads="1"/>
              </p:cNvSpPr>
              <p:nvPr/>
            </p:nvSpPr>
            <p:spPr bwMode="auto">
              <a:xfrm>
                <a:off x="1072" y="2895"/>
                <a:ext cx="2074"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spcBef>
                    <a:spcPct val="50000"/>
                  </a:spcBef>
                </a:pPr>
                <a:r>
                  <a:rPr lang="es-ES_tradnl" altLang="es-ES" sz="1000">
                    <a:solidFill>
                      <a:schemeClr val="tx1"/>
                    </a:solidFill>
                  </a:rPr>
                  <a:t>Un defecto único no debe provocar la pérdida</a:t>
                </a:r>
                <a:br>
                  <a:rPr lang="es-ES_tradnl" altLang="es-ES" sz="1000">
                    <a:solidFill>
                      <a:schemeClr val="tx1"/>
                    </a:solidFill>
                  </a:rPr>
                </a:br>
                <a:r>
                  <a:rPr lang="es-ES_tradnl" altLang="es-ES" sz="1000">
                    <a:solidFill>
                      <a:schemeClr val="tx1"/>
                    </a:solidFill>
                  </a:rPr>
                  <a:t>de la función de seguridad. Siempre que sea razonablemente factible se identifica dicho defecto.</a:t>
                </a:r>
              </a:p>
            </p:txBody>
          </p:sp>
          <p:sp>
            <p:nvSpPr>
              <p:cNvPr id="459803" name="Rectangle 27"/>
              <p:cNvSpPr>
                <a:spLocks noChangeArrowheads="1"/>
              </p:cNvSpPr>
              <p:nvPr/>
            </p:nvSpPr>
            <p:spPr bwMode="auto">
              <a:xfrm>
                <a:off x="1072" y="3323"/>
                <a:ext cx="2074" cy="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spcBef>
                    <a:spcPct val="50000"/>
                  </a:spcBef>
                </a:pPr>
                <a:r>
                  <a:rPr lang="es-ES_tradnl" altLang="es-ES" sz="1000">
                    <a:solidFill>
                      <a:schemeClr val="tx1"/>
                    </a:solidFill>
                  </a:rPr>
                  <a:t>Un defecto único no debe provocar la pérdida de la</a:t>
                </a:r>
                <a:br>
                  <a:rPr lang="es-ES_tradnl" altLang="es-ES" sz="1000">
                    <a:solidFill>
                      <a:schemeClr val="tx1"/>
                    </a:solidFill>
                  </a:rPr>
                </a:br>
                <a:r>
                  <a:rPr lang="es-ES_tradnl" altLang="es-ES" sz="1000">
                    <a:solidFill>
                      <a:schemeClr val="tx1"/>
                    </a:solidFill>
                  </a:rPr>
                  <a:t>función de seguridad. Este defecto será detectado</a:t>
                </a:r>
                <a:br>
                  <a:rPr lang="es-ES_tradnl" altLang="es-ES" sz="1000">
                    <a:solidFill>
                      <a:schemeClr val="tx1"/>
                    </a:solidFill>
                  </a:rPr>
                </a:br>
                <a:r>
                  <a:rPr lang="es-ES_tradnl" altLang="es-ES" sz="1000">
                    <a:solidFill>
                      <a:schemeClr val="tx1"/>
                    </a:solidFill>
                  </a:rPr>
                  <a:t>previamente a la próxima actuación de la función de seguridad. Una acumulación de defectos no provocará la pérdida de la función de seguridad.</a:t>
                </a:r>
              </a:p>
            </p:txBody>
          </p:sp>
          <p:sp>
            <p:nvSpPr>
              <p:cNvPr id="459804" name="Rectangle 28"/>
              <p:cNvSpPr>
                <a:spLocks noChangeArrowheads="1"/>
              </p:cNvSpPr>
              <p:nvPr/>
            </p:nvSpPr>
            <p:spPr bwMode="auto">
              <a:xfrm>
                <a:off x="3146" y="1599"/>
                <a:ext cx="950"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90000"/>
                  </a:lnSpc>
                  <a:spcBef>
                    <a:spcPct val="50000"/>
                  </a:spcBef>
                </a:pPr>
                <a:r>
                  <a:rPr lang="es-ES_tradnl" altLang="es-ES" sz="1000">
                    <a:solidFill>
                      <a:schemeClr val="tx1"/>
                    </a:solidFill>
                  </a:rPr>
                  <a:t>Posible pérdida de la</a:t>
                </a:r>
                <a:br>
                  <a:rPr lang="es-ES_tradnl" altLang="es-ES" sz="1000">
                    <a:solidFill>
                      <a:schemeClr val="tx1"/>
                    </a:solidFill>
                  </a:rPr>
                </a:br>
                <a:r>
                  <a:rPr lang="es-ES_tradnl" altLang="es-ES" sz="1000">
                    <a:solidFill>
                      <a:schemeClr val="tx1"/>
                    </a:solidFill>
                  </a:rPr>
                  <a:t>función de seguridad.</a:t>
                </a:r>
              </a:p>
            </p:txBody>
          </p:sp>
          <p:sp>
            <p:nvSpPr>
              <p:cNvPr id="459805" name="Rectangle 29"/>
              <p:cNvSpPr>
                <a:spLocks noChangeArrowheads="1"/>
              </p:cNvSpPr>
              <p:nvPr/>
            </p:nvSpPr>
            <p:spPr bwMode="auto">
              <a:xfrm>
                <a:off x="3105" y="1950"/>
                <a:ext cx="1155" cy="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ES_tradnl" altLang="es-ES" sz="1000">
                    <a:solidFill>
                      <a:schemeClr val="tx1"/>
                    </a:solidFill>
                  </a:rPr>
                  <a:t>Posible pérdida de la</a:t>
                </a:r>
                <a:br>
                  <a:rPr lang="es-ES_tradnl" altLang="es-ES" sz="1000">
                    <a:solidFill>
                      <a:schemeClr val="tx1"/>
                    </a:solidFill>
                  </a:rPr>
                </a:br>
                <a:r>
                  <a:rPr lang="es-ES_tradnl" altLang="es-ES" sz="1000">
                    <a:solidFill>
                      <a:schemeClr val="tx1"/>
                    </a:solidFill>
                  </a:rPr>
                  <a:t>función de seguridad, pero</a:t>
                </a:r>
                <a:br>
                  <a:rPr lang="es-ES_tradnl" altLang="es-ES" sz="1000">
                    <a:solidFill>
                      <a:schemeClr val="tx1"/>
                    </a:solidFill>
                  </a:rPr>
                </a:br>
                <a:r>
                  <a:rPr lang="es-ES_tradnl" altLang="es-ES" sz="1000">
                    <a:solidFill>
                      <a:schemeClr val="tx1"/>
                    </a:solidFill>
                  </a:rPr>
                  <a:t>la probabilidad de que se</a:t>
                </a:r>
                <a:br>
                  <a:rPr lang="es-ES_tradnl" altLang="es-ES" sz="1000">
                    <a:solidFill>
                      <a:schemeClr val="tx1"/>
                    </a:solidFill>
                  </a:rPr>
                </a:br>
                <a:r>
                  <a:rPr lang="es-ES_tradnl" altLang="es-ES" sz="1000">
                    <a:solidFill>
                      <a:schemeClr val="tx1"/>
                    </a:solidFill>
                  </a:rPr>
                  <a:t>produzca es mucho menor</a:t>
                </a:r>
                <a:r>
                  <a:rPr lang="es-ES_tradnl" altLang="es-ES" sz="1100">
                    <a:solidFill>
                      <a:schemeClr val="tx1"/>
                    </a:solidFill>
                  </a:rPr>
                  <a:t>.</a:t>
                </a:r>
                <a:endParaRPr lang="es-ES" altLang="es-ES" sz="1100">
                  <a:solidFill>
                    <a:schemeClr val="tx1"/>
                  </a:solidFill>
                </a:endParaRPr>
              </a:p>
            </p:txBody>
          </p:sp>
          <p:sp>
            <p:nvSpPr>
              <p:cNvPr id="459806" name="Rectangle 30"/>
              <p:cNvSpPr>
                <a:spLocks noChangeArrowheads="1"/>
              </p:cNvSpPr>
              <p:nvPr/>
            </p:nvSpPr>
            <p:spPr bwMode="auto">
              <a:xfrm>
                <a:off x="4312" y="1555"/>
                <a:ext cx="475" cy="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_tradnl" altLang="es-ES" sz="1100"/>
                  <a:t>Interruptor</a:t>
                </a:r>
                <a:br>
                  <a:rPr lang="es-ES_tradnl" altLang="es-ES" sz="1100"/>
                </a:br>
                <a:r>
                  <a:rPr lang="es-ES_tradnl" altLang="es-ES" sz="1100"/>
                  <a:t>de posición</a:t>
                </a:r>
              </a:p>
            </p:txBody>
          </p:sp>
          <p:sp>
            <p:nvSpPr>
              <p:cNvPr id="459807" name="Rectangle 31">
                <a:hlinkClick r:id="rId2" action="ppaction://hlinksldjump"/>
              </p:cNvPr>
              <p:cNvSpPr>
                <a:spLocks noChangeArrowheads="1"/>
              </p:cNvSpPr>
              <p:nvPr/>
            </p:nvSpPr>
            <p:spPr bwMode="auto">
              <a:xfrm>
                <a:off x="4355" y="2005"/>
                <a:ext cx="475" cy="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_tradnl" altLang="es-ES" sz="1100"/>
                  <a:t>Apertura</a:t>
                </a:r>
                <a:br>
                  <a:rPr lang="es-ES_tradnl" altLang="es-ES" sz="1100"/>
                </a:br>
                <a:r>
                  <a:rPr lang="es-ES_tradnl" altLang="es-ES" sz="1100"/>
                  <a:t>positiva</a:t>
                </a:r>
              </a:p>
            </p:txBody>
          </p:sp>
          <p:sp>
            <p:nvSpPr>
              <p:cNvPr id="459808" name="Rectangle 32"/>
              <p:cNvSpPr>
                <a:spLocks noChangeArrowheads="1"/>
              </p:cNvSpPr>
              <p:nvPr/>
            </p:nvSpPr>
            <p:spPr bwMode="auto">
              <a:xfrm>
                <a:off x="3073" y="2420"/>
                <a:ext cx="128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_tradnl" altLang="es-ES" sz="1000"/>
                  <a:t>Posibilidad de pérdida de la</a:t>
                </a:r>
                <a:br>
                  <a:rPr lang="es-ES_tradnl" altLang="es-ES" sz="1000"/>
                </a:br>
                <a:r>
                  <a:rPr lang="es-ES_tradnl" altLang="es-ES" sz="1000"/>
                  <a:t>función de seguridad si surge</a:t>
                </a:r>
                <a:br>
                  <a:rPr lang="es-ES_tradnl" altLang="es-ES" sz="1000"/>
                </a:br>
                <a:r>
                  <a:rPr lang="es-ES_tradnl" altLang="es-ES" sz="1000"/>
                  <a:t>un fallo entre 2 verificaciones. </a:t>
                </a:r>
              </a:p>
            </p:txBody>
          </p:sp>
          <p:sp>
            <p:nvSpPr>
              <p:cNvPr id="459809" name="Rectangle 33"/>
              <p:cNvSpPr>
                <a:spLocks noChangeArrowheads="1"/>
              </p:cNvSpPr>
              <p:nvPr/>
            </p:nvSpPr>
            <p:spPr bwMode="auto">
              <a:xfrm>
                <a:off x="4355" y="2420"/>
                <a:ext cx="475"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_tradnl" altLang="es-ES" sz="1100"/>
                  <a:t>Lazo de</a:t>
                </a:r>
                <a:br>
                  <a:rPr lang="es-ES_tradnl" altLang="es-ES" sz="1100"/>
                </a:br>
                <a:r>
                  <a:rPr lang="es-ES_tradnl" altLang="es-ES" sz="1100"/>
                  <a:t>autocontrol</a:t>
                </a:r>
                <a:br>
                  <a:rPr lang="es-ES_tradnl" altLang="es-ES" sz="1100"/>
                </a:br>
                <a:r>
                  <a:rPr lang="es-ES_tradnl" altLang="es-ES" sz="1100"/>
                  <a:t>test cíclico</a:t>
                </a:r>
              </a:p>
            </p:txBody>
          </p:sp>
          <p:sp>
            <p:nvSpPr>
              <p:cNvPr id="459810" name="Rectangle 34"/>
              <p:cNvSpPr>
                <a:spLocks noChangeArrowheads="1"/>
              </p:cNvSpPr>
              <p:nvPr/>
            </p:nvSpPr>
            <p:spPr bwMode="auto">
              <a:xfrm>
                <a:off x="3084" y="2838"/>
                <a:ext cx="1314"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br>
                  <a:rPr lang="es-ES_tradnl" altLang="es-ES" sz="1100"/>
                </a:br>
                <a:r>
                  <a:rPr lang="es-ES_tradnl" altLang="es-ES" sz="1000"/>
                  <a:t>La acumulación de fallos no</a:t>
                </a:r>
                <a:br>
                  <a:rPr lang="es-ES_tradnl" altLang="es-ES" sz="1000"/>
                </a:br>
                <a:r>
                  <a:rPr lang="es-ES_tradnl" altLang="es-ES" sz="1000"/>
                  <a:t>detectados puede provocar</a:t>
                </a:r>
                <a:br>
                  <a:rPr lang="es-ES_tradnl" altLang="es-ES" sz="1000"/>
                </a:br>
                <a:r>
                  <a:rPr lang="es-ES_tradnl" altLang="es-ES" sz="1000"/>
                  <a:t>la pérdida de la función</a:t>
                </a:r>
                <a:br>
                  <a:rPr lang="es-ES_tradnl" altLang="es-ES" sz="1000"/>
                </a:br>
                <a:r>
                  <a:rPr lang="es-ES_tradnl" altLang="es-ES" sz="1000"/>
                  <a:t>de seguridad.</a:t>
                </a:r>
              </a:p>
              <a:p>
                <a:pPr eaLnBrk="0" hangingPunct="0">
                  <a:lnSpc>
                    <a:spcPct val="90000"/>
                  </a:lnSpc>
                </a:pPr>
                <a:endParaRPr lang="es-ES_tradnl" altLang="es-ES" sz="1000"/>
              </a:p>
            </p:txBody>
          </p:sp>
          <p:sp>
            <p:nvSpPr>
              <p:cNvPr id="459811" name="Rectangle 35"/>
              <p:cNvSpPr>
                <a:spLocks noChangeArrowheads="1"/>
              </p:cNvSpPr>
              <p:nvPr/>
            </p:nvSpPr>
            <p:spPr bwMode="auto">
              <a:xfrm>
                <a:off x="4355" y="2852"/>
                <a:ext cx="475" cy="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br>
                  <a:rPr lang="es-ES_tradnl" altLang="es-ES" sz="1100"/>
                </a:br>
                <a:r>
                  <a:rPr lang="es-ES_tradnl" altLang="es-ES" sz="1100"/>
                  <a:t>Circuito</a:t>
                </a:r>
                <a:br>
                  <a:rPr lang="es-ES_tradnl" altLang="es-ES" sz="1100"/>
                </a:br>
                <a:r>
                  <a:rPr lang="es-ES_tradnl" altLang="es-ES" sz="1100"/>
                  <a:t>duplicado</a:t>
                </a:r>
                <a:br>
                  <a:rPr lang="es-ES_tradnl" altLang="es-ES" sz="1100"/>
                </a:br>
                <a:r>
                  <a:rPr lang="es-ES_tradnl" altLang="es-ES" sz="1100"/>
                  <a:t>de entrada</a:t>
                </a:r>
                <a:br>
                  <a:rPr lang="es-ES_tradnl" altLang="es-ES" sz="1100"/>
                </a:br>
                <a:r>
                  <a:rPr lang="es-ES_tradnl" altLang="es-ES" sz="1100"/>
                  <a:t>y de salida</a:t>
                </a:r>
                <a:br>
                  <a:rPr lang="es-ES_tradnl" altLang="es-ES" sz="1100"/>
                </a:br>
                <a:endParaRPr lang="es-ES_tradnl" altLang="es-ES" sz="1100"/>
              </a:p>
            </p:txBody>
          </p:sp>
          <p:sp>
            <p:nvSpPr>
              <p:cNvPr id="459812" name="Rectangle 36"/>
              <p:cNvSpPr>
                <a:spLocks noChangeArrowheads="1"/>
              </p:cNvSpPr>
              <p:nvPr/>
            </p:nvSpPr>
            <p:spPr bwMode="auto">
              <a:xfrm>
                <a:off x="3073" y="3282"/>
                <a:ext cx="1282" cy="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eaLnBrk="0" hangingPunct="0">
                  <a:lnSpc>
                    <a:spcPct val="90000"/>
                  </a:lnSpc>
                </a:pPr>
                <a:r>
                  <a:rPr lang="es-ES_tradnl" altLang="es-ES" sz="1000"/>
                  <a:t>Función de seguridad siempre</a:t>
                </a:r>
              </a:p>
              <a:p>
                <a:pPr eaLnBrk="0" hangingPunct="0">
                  <a:lnSpc>
                    <a:spcPct val="90000"/>
                  </a:lnSpc>
                </a:pPr>
                <a:r>
                  <a:rPr lang="es-ES_tradnl" altLang="es-ES" sz="1000"/>
                  <a:t>garantizada. Los fallos son</a:t>
                </a:r>
                <a:br>
                  <a:rPr lang="es-ES_tradnl" altLang="es-ES" sz="1000"/>
                </a:br>
                <a:r>
                  <a:rPr lang="es-ES_tradnl" altLang="es-ES" sz="1000"/>
                  <a:t>identificados a tiempo, con</a:t>
                </a:r>
                <a:br>
                  <a:rPr lang="es-ES_tradnl" altLang="es-ES" sz="1000"/>
                </a:br>
                <a:r>
                  <a:rPr lang="es-ES_tradnl" altLang="es-ES" sz="1000"/>
                  <a:t>objeto de evitar la anulación</a:t>
                </a:r>
                <a:br>
                  <a:rPr lang="es-ES_tradnl" altLang="es-ES" sz="1000"/>
                </a:br>
                <a:r>
                  <a:rPr lang="es-ES_tradnl" altLang="es-ES" sz="1000"/>
                  <a:t>de las funciones de seguridad</a:t>
                </a:r>
              </a:p>
            </p:txBody>
          </p:sp>
          <p:sp>
            <p:nvSpPr>
              <p:cNvPr id="459813" name="Rectangle 37"/>
              <p:cNvSpPr>
                <a:spLocks noChangeArrowheads="1"/>
              </p:cNvSpPr>
              <p:nvPr/>
            </p:nvSpPr>
            <p:spPr bwMode="auto">
              <a:xfrm>
                <a:off x="4398" y="3284"/>
                <a:ext cx="476" cy="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lIns="107950" tIns="53975" rIns="107950" bIns="53975" anchor="ctr"/>
              <a:lstStyle>
                <a:lvl1pPr defTabSz="892175">
                  <a:defRPr>
                    <a:solidFill>
                      <a:schemeClr val="tx1"/>
                    </a:solidFill>
                    <a:latin typeface="Arial" panose="020B0604020202020204" pitchFamily="34" charset="0"/>
                  </a:defRPr>
                </a:lvl1pPr>
                <a:lvl2pPr marL="668338" defTabSz="892175">
                  <a:defRPr>
                    <a:solidFill>
                      <a:schemeClr val="tx1"/>
                    </a:solidFill>
                    <a:latin typeface="Arial" panose="020B0604020202020204" pitchFamily="34" charset="0"/>
                  </a:defRPr>
                </a:lvl2pPr>
                <a:lvl3pPr marL="1336675" defTabSz="892175">
                  <a:defRPr>
                    <a:solidFill>
                      <a:schemeClr val="tx1"/>
                    </a:solidFill>
                    <a:latin typeface="Arial" panose="020B0604020202020204" pitchFamily="34" charset="0"/>
                  </a:defRPr>
                </a:lvl3pPr>
                <a:lvl4pPr marL="2006600" defTabSz="892175">
                  <a:defRPr>
                    <a:solidFill>
                      <a:schemeClr val="tx1"/>
                    </a:solidFill>
                    <a:latin typeface="Arial" panose="020B0604020202020204" pitchFamily="34" charset="0"/>
                  </a:defRPr>
                </a:lvl4pPr>
                <a:lvl5pPr marL="2674938" defTabSz="892175">
                  <a:defRPr>
                    <a:solidFill>
                      <a:schemeClr val="tx1"/>
                    </a:solidFill>
                    <a:latin typeface="Arial" panose="020B0604020202020204" pitchFamily="34" charset="0"/>
                  </a:defRPr>
                </a:lvl5pPr>
                <a:lvl6pPr marL="3132138" defTabSz="892175" fontAlgn="base">
                  <a:spcBef>
                    <a:spcPct val="0"/>
                  </a:spcBef>
                  <a:spcAft>
                    <a:spcPct val="0"/>
                  </a:spcAft>
                  <a:defRPr>
                    <a:solidFill>
                      <a:schemeClr val="tx1"/>
                    </a:solidFill>
                    <a:latin typeface="Arial" panose="020B0604020202020204" pitchFamily="34" charset="0"/>
                  </a:defRPr>
                </a:lvl6pPr>
                <a:lvl7pPr marL="3589338" defTabSz="892175" fontAlgn="base">
                  <a:spcBef>
                    <a:spcPct val="0"/>
                  </a:spcBef>
                  <a:spcAft>
                    <a:spcPct val="0"/>
                  </a:spcAft>
                  <a:defRPr>
                    <a:solidFill>
                      <a:schemeClr val="tx1"/>
                    </a:solidFill>
                    <a:latin typeface="Arial" panose="020B0604020202020204" pitchFamily="34" charset="0"/>
                  </a:defRPr>
                </a:lvl7pPr>
                <a:lvl8pPr marL="4046538" defTabSz="892175" fontAlgn="base">
                  <a:spcBef>
                    <a:spcPct val="0"/>
                  </a:spcBef>
                  <a:spcAft>
                    <a:spcPct val="0"/>
                  </a:spcAft>
                  <a:defRPr>
                    <a:solidFill>
                      <a:schemeClr val="tx1"/>
                    </a:solidFill>
                    <a:latin typeface="Arial" panose="020B0604020202020204" pitchFamily="34" charset="0"/>
                  </a:defRPr>
                </a:lvl8pPr>
                <a:lvl9pPr marL="4503738" defTabSz="892175" fontAlgn="base">
                  <a:spcBef>
                    <a:spcPct val="0"/>
                  </a:spcBef>
                  <a:spcAft>
                    <a:spcPct val="0"/>
                  </a:spcAft>
                  <a:defRPr>
                    <a:solidFill>
                      <a:schemeClr val="tx1"/>
                    </a:solidFill>
                    <a:latin typeface="Arial" panose="020B0604020202020204" pitchFamily="34" charset="0"/>
                  </a:defRPr>
                </a:lvl9pPr>
              </a:lstStyle>
              <a:p>
                <a:pPr algn="ctr" eaLnBrk="0" hangingPunct="0">
                  <a:lnSpc>
                    <a:spcPct val="90000"/>
                  </a:lnSpc>
                </a:pPr>
                <a:r>
                  <a:rPr lang="es-ES_tradnl" altLang="es-ES" sz="1100" dirty="0"/>
                  <a:t>Redundancia</a:t>
                </a:r>
                <a:br>
                  <a:rPr lang="es-ES_tradnl" altLang="es-ES" sz="1100" dirty="0"/>
                </a:br>
                <a:r>
                  <a:rPr lang="es-ES_tradnl" altLang="es-ES" sz="1100" dirty="0"/>
                  <a:t>de circuitos</a:t>
                </a:r>
                <a:br>
                  <a:rPr lang="es-ES_tradnl" altLang="es-ES" sz="1100" dirty="0"/>
                </a:br>
                <a:r>
                  <a:rPr lang="es-ES_tradnl" altLang="es-ES" sz="1100" dirty="0"/>
                  <a:t>+</a:t>
                </a:r>
              </a:p>
              <a:p>
                <a:pPr algn="ctr" eaLnBrk="0" hangingPunct="0">
                  <a:lnSpc>
                    <a:spcPct val="90000"/>
                  </a:lnSpc>
                </a:pPr>
                <a:r>
                  <a:rPr lang="es-ES_tradnl" altLang="es-ES" sz="1100" dirty="0"/>
                  <a:t>Autocontrol</a:t>
                </a:r>
              </a:p>
              <a:p>
                <a:pPr algn="ctr" eaLnBrk="0" hangingPunct="0">
                  <a:lnSpc>
                    <a:spcPct val="90000"/>
                  </a:lnSpc>
                </a:pPr>
                <a:r>
                  <a:rPr lang="es-ES_tradnl" altLang="es-ES" sz="1100" dirty="0"/>
                  <a:t>test cíclico</a:t>
                </a:r>
                <a:endParaRPr lang="es-ES_tradnl" altLang="es-ES" sz="1000" dirty="0"/>
              </a:p>
            </p:txBody>
          </p:sp>
          <p:sp>
            <p:nvSpPr>
              <p:cNvPr id="459814" name="AutoShape 38"/>
              <p:cNvSpPr>
                <a:spLocks noChangeArrowheads="1"/>
              </p:cNvSpPr>
              <p:nvPr/>
            </p:nvSpPr>
            <p:spPr bwMode="auto">
              <a:xfrm>
                <a:off x="416" y="960"/>
                <a:ext cx="4560" cy="2968"/>
              </a:xfrm>
              <a:prstGeom prst="flowChartAlternateProcess">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59815" name="Group 39"/>
            <p:cNvGrpSpPr>
              <a:grpSpLocks/>
            </p:cNvGrpSpPr>
            <p:nvPr/>
          </p:nvGrpSpPr>
          <p:grpSpPr bwMode="auto">
            <a:xfrm>
              <a:off x="4914" y="2384"/>
              <a:ext cx="113" cy="113"/>
              <a:chOff x="4626" y="2320"/>
              <a:chExt cx="1134" cy="1134"/>
            </a:xfrm>
          </p:grpSpPr>
          <p:pic>
            <p:nvPicPr>
              <p:cNvPr id="459816"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8" y="2589"/>
                <a:ext cx="945" cy="648"/>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9817" name="Oval 41">
                <a:hlinkClick r:id="rId4" action="ppaction://hlinksldjump"/>
              </p:cNvPr>
              <p:cNvSpPr>
                <a:spLocks noChangeArrowheads="1"/>
              </p:cNvSpPr>
              <p:nvPr/>
            </p:nvSpPr>
            <p:spPr bwMode="auto">
              <a:xfrm>
                <a:off x="4626" y="2320"/>
                <a:ext cx="1134" cy="1134"/>
              </a:xfrm>
              <a:prstGeom prst="ellipse">
                <a:avLst/>
              </a:prstGeom>
              <a:noFill/>
              <a:ln w="38100">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sp>
        <p:nvSpPr>
          <p:cNvPr id="459819" name="Rectangle 43"/>
          <p:cNvSpPr>
            <a:spLocks noChangeArrowheads="1"/>
          </p:cNvSpPr>
          <p:nvPr/>
        </p:nvSpPr>
        <p:spPr bwMode="auto">
          <a:xfrm>
            <a:off x="431800" y="77788"/>
            <a:ext cx="8280400" cy="741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0800" rIns="0" bIns="10800" anchor="ctr"/>
          <a:lstStyle>
            <a:lvl1pPr>
              <a:defRPr sz="3600">
                <a:solidFill>
                  <a:schemeClr val="accent1"/>
                </a:solidFill>
                <a:latin typeface="Arial" panose="020B0604020202020204" pitchFamily="34" charset="0"/>
              </a:defRPr>
            </a:lvl1pPr>
            <a:lvl2pPr>
              <a:defRPr sz="3600">
                <a:solidFill>
                  <a:schemeClr val="accent1"/>
                </a:solidFill>
                <a:latin typeface="Arial" panose="020B0604020202020204" pitchFamily="34" charset="0"/>
              </a:defRPr>
            </a:lvl2pPr>
            <a:lvl3pPr>
              <a:defRPr sz="3600">
                <a:solidFill>
                  <a:schemeClr val="accent1"/>
                </a:solidFill>
                <a:latin typeface="Arial" panose="020B0604020202020204" pitchFamily="34" charset="0"/>
              </a:defRPr>
            </a:lvl3pPr>
            <a:lvl4pPr>
              <a:defRPr sz="3600">
                <a:solidFill>
                  <a:schemeClr val="accent1"/>
                </a:solidFill>
                <a:latin typeface="Arial" panose="020B0604020202020204" pitchFamily="34" charset="0"/>
              </a:defRPr>
            </a:lvl4pPr>
            <a:lvl5pPr>
              <a:defRPr sz="3600">
                <a:solidFill>
                  <a:schemeClr val="accent1"/>
                </a:solidFill>
                <a:latin typeface="Arial" panose="020B0604020202020204" pitchFamily="34" charset="0"/>
              </a:defRPr>
            </a:lvl5pPr>
            <a:lvl6pPr marL="457200" fontAlgn="base">
              <a:spcBef>
                <a:spcPct val="0"/>
              </a:spcBef>
              <a:spcAft>
                <a:spcPct val="0"/>
              </a:spcAft>
              <a:defRPr sz="3600">
                <a:solidFill>
                  <a:schemeClr val="accent1"/>
                </a:solidFill>
                <a:latin typeface="Arial" panose="020B0604020202020204" pitchFamily="34" charset="0"/>
              </a:defRPr>
            </a:lvl6pPr>
            <a:lvl7pPr marL="914400" fontAlgn="base">
              <a:spcBef>
                <a:spcPct val="0"/>
              </a:spcBef>
              <a:spcAft>
                <a:spcPct val="0"/>
              </a:spcAft>
              <a:defRPr sz="3600">
                <a:solidFill>
                  <a:schemeClr val="accent1"/>
                </a:solidFill>
                <a:latin typeface="Arial" panose="020B0604020202020204" pitchFamily="34" charset="0"/>
              </a:defRPr>
            </a:lvl7pPr>
            <a:lvl8pPr marL="1371600" fontAlgn="base">
              <a:spcBef>
                <a:spcPct val="0"/>
              </a:spcBef>
              <a:spcAft>
                <a:spcPct val="0"/>
              </a:spcAft>
              <a:defRPr sz="3600">
                <a:solidFill>
                  <a:schemeClr val="accent1"/>
                </a:solidFill>
                <a:latin typeface="Arial" panose="020B0604020202020204" pitchFamily="34" charset="0"/>
              </a:defRPr>
            </a:lvl8pPr>
            <a:lvl9pPr marL="1828800" fontAlgn="base">
              <a:spcBef>
                <a:spcPct val="0"/>
              </a:spcBef>
              <a:spcAft>
                <a:spcPct val="0"/>
              </a:spcAft>
              <a:defRPr sz="3600">
                <a:solidFill>
                  <a:schemeClr val="accent1"/>
                </a:solidFill>
                <a:latin typeface="Arial" panose="020B0604020202020204" pitchFamily="34" charset="0"/>
              </a:defRPr>
            </a:lvl9pPr>
          </a:lstStyle>
          <a:p>
            <a:r>
              <a:rPr lang="es-ES" altLang="es-ES" sz="3200" b="0" dirty="0"/>
              <a:t>Enfoque de la antigua EN954-1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a:extLst>
              <a:ext uri="{FF2B5EF4-FFF2-40B4-BE49-F238E27FC236}">
                <a16:creationId xmlns:a16="http://schemas.microsoft.com/office/drawing/2014/main" id="{589816AC-F09E-44EF-B129-ACB5C3FE8B99}"/>
              </a:ext>
            </a:extLst>
          </p:cNvPr>
          <p:cNvSpPr>
            <a:spLocks noGrp="1" noChangeArrowheads="1"/>
          </p:cNvSpPr>
          <p:nvPr>
            <p:ph type="title"/>
          </p:nvPr>
        </p:nvSpPr>
        <p:spPr>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eaLnBrk="1" hangingPunct="1"/>
            <a:r>
              <a:rPr lang="es-ES" altLang="es-ES"/>
              <a:t>Funcionamiento en Modo Positivo</a:t>
            </a:r>
          </a:p>
        </p:txBody>
      </p:sp>
      <p:grpSp>
        <p:nvGrpSpPr>
          <p:cNvPr id="74755" name="Group 4">
            <a:extLst>
              <a:ext uri="{FF2B5EF4-FFF2-40B4-BE49-F238E27FC236}">
                <a16:creationId xmlns:a16="http://schemas.microsoft.com/office/drawing/2014/main" id="{323D7327-D2EB-4FE0-ABB2-548D38B9CD1E}"/>
              </a:ext>
            </a:extLst>
          </p:cNvPr>
          <p:cNvGrpSpPr>
            <a:grpSpLocks/>
          </p:cNvGrpSpPr>
          <p:nvPr/>
        </p:nvGrpSpPr>
        <p:grpSpPr bwMode="auto">
          <a:xfrm>
            <a:off x="7392988" y="387350"/>
            <a:ext cx="549275" cy="558800"/>
            <a:chOff x="5048" y="2696"/>
            <a:chExt cx="352" cy="352"/>
          </a:xfrm>
        </p:grpSpPr>
        <p:sp>
          <p:nvSpPr>
            <p:cNvPr id="74758" name="Oval 5">
              <a:extLst>
                <a:ext uri="{FF2B5EF4-FFF2-40B4-BE49-F238E27FC236}">
                  <a16:creationId xmlns:a16="http://schemas.microsoft.com/office/drawing/2014/main" id="{F563E6AE-A121-44F4-AB1E-719B757AFA17}"/>
                </a:ext>
              </a:extLst>
            </p:cNvPr>
            <p:cNvSpPr>
              <a:spLocks noChangeArrowheads="1"/>
            </p:cNvSpPr>
            <p:nvPr/>
          </p:nvSpPr>
          <p:spPr bwMode="auto">
            <a:xfrm>
              <a:off x="5048" y="2696"/>
              <a:ext cx="352" cy="352"/>
            </a:xfrm>
            <a:prstGeom prst="ellipse">
              <a:avLst/>
            </a:prstGeom>
            <a:noFill/>
            <a:ln w="28575">
              <a:solidFill>
                <a:schemeClr val="bg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anchor="ct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eaLnBrk="1" hangingPunct="1"/>
              <a:endParaRPr lang="es-ES" altLang="es-ES"/>
            </a:p>
          </p:txBody>
        </p:sp>
        <p:sp>
          <p:nvSpPr>
            <p:cNvPr id="74759" name="Line 6">
              <a:extLst>
                <a:ext uri="{FF2B5EF4-FFF2-40B4-BE49-F238E27FC236}">
                  <a16:creationId xmlns:a16="http://schemas.microsoft.com/office/drawing/2014/main" id="{7A04D83C-89DE-4F8C-97C5-40F478EF4B86}"/>
                </a:ext>
              </a:extLst>
            </p:cNvPr>
            <p:cNvSpPr>
              <a:spLocks noChangeShapeType="1"/>
            </p:cNvSpPr>
            <p:nvPr/>
          </p:nvSpPr>
          <p:spPr bwMode="auto">
            <a:xfrm>
              <a:off x="5112" y="2872"/>
              <a:ext cx="256" cy="0"/>
            </a:xfrm>
            <a:prstGeom prst="line">
              <a:avLst/>
            </a:prstGeom>
            <a:noFill/>
            <a:ln w="28575">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anchor="ctr"/>
            <a:lstStyle/>
            <a:p>
              <a:endParaRPr lang="es-ES"/>
            </a:p>
          </p:txBody>
        </p:sp>
      </p:grpSp>
      <p:sp>
        <p:nvSpPr>
          <p:cNvPr id="74756" name="Rectangle 8">
            <a:extLst>
              <a:ext uri="{FF2B5EF4-FFF2-40B4-BE49-F238E27FC236}">
                <a16:creationId xmlns:a16="http://schemas.microsoft.com/office/drawing/2014/main" id="{EF99EE20-AA3A-4505-B9C8-E5BC65574BF2}"/>
              </a:ext>
            </a:extLst>
          </p:cNvPr>
          <p:cNvSpPr>
            <a:spLocks noGrp="1" noChangeArrowheads="1"/>
          </p:cNvSpPr>
          <p:nvPr>
            <p:ph type="body" idx="1"/>
          </p:nvPr>
        </p:nvSpPr>
        <p:spPr>
          <a:xfrm>
            <a:off x="431800" y="1196975"/>
            <a:ext cx="8280400" cy="5327650"/>
          </a:xfrm>
        </p:spPr>
        <p:txBody>
          <a:bodyPr/>
          <a:lstStyle/>
          <a:p>
            <a:pPr eaLnBrk="1" hangingPunct="1"/>
            <a:r>
              <a:rPr lang="es-ES" altLang="es-ES" sz="1800">
                <a:solidFill>
                  <a:schemeClr val="bg2"/>
                </a:solidFill>
              </a:rPr>
              <a:t>La apertura del cuerpo de contactos es resultado del movimiento del actuador del dispositivo (pulsador, final de carrera…) a través de partes no elásticas. </a:t>
            </a: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endParaRPr lang="es-ES" altLang="es-ES" sz="1800">
              <a:solidFill>
                <a:schemeClr val="bg2"/>
              </a:solidFill>
            </a:endParaRPr>
          </a:p>
          <a:p>
            <a:pPr eaLnBrk="1" hangingPunct="1"/>
            <a:r>
              <a:rPr lang="es-ES" altLang="es-ES" sz="1800">
                <a:solidFill>
                  <a:schemeClr val="bg2"/>
                </a:solidFill>
              </a:rPr>
              <a:t>Los interruptores de seguridad utilizan enlaces mecánicos rígidos desde el actuador para abrir los contactos Normalmente Cerrados. El funcionamiento  normal del interruptor será forzar los contactos, incluso los que puedan haberse quedado soldados. Para más información se puede consultar las normas ISO14119 y IEC 60947-5-1.</a:t>
            </a:r>
          </a:p>
        </p:txBody>
      </p:sp>
      <p:pic>
        <p:nvPicPr>
          <p:cNvPr id="74757" name="Picture 11">
            <a:extLst>
              <a:ext uri="{FF2B5EF4-FFF2-40B4-BE49-F238E27FC236}">
                <a16:creationId xmlns:a16="http://schemas.microsoft.com/office/drawing/2014/main" id="{53E7C44B-F50F-4B73-A55B-5082BE9721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2024063"/>
            <a:ext cx="8169275" cy="287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a:extLst>
              <a:ext uri="{FF2B5EF4-FFF2-40B4-BE49-F238E27FC236}">
                <a16:creationId xmlns:a16="http://schemas.microsoft.com/office/drawing/2014/main" id="{E779006B-9960-44DF-A818-43FA3D94E831}"/>
              </a:ext>
            </a:extLst>
          </p:cNvPr>
          <p:cNvSpPr>
            <a:spLocks noGrp="1" noChangeArrowheads="1"/>
          </p:cNvSpPr>
          <p:nvPr>
            <p:ph type="title"/>
          </p:nvPr>
        </p:nvSpPr>
        <p:spPr/>
        <p:txBody>
          <a:bodyPr/>
          <a:lstStyle/>
          <a:p>
            <a:pPr eaLnBrk="1" hangingPunct="1"/>
            <a:r>
              <a:rPr lang="es-ES" altLang="es-ES"/>
              <a:t>Modo Combinado</a:t>
            </a:r>
          </a:p>
        </p:txBody>
      </p:sp>
      <p:sp>
        <p:nvSpPr>
          <p:cNvPr id="76803" name="Rectangle 4">
            <a:extLst>
              <a:ext uri="{FF2B5EF4-FFF2-40B4-BE49-F238E27FC236}">
                <a16:creationId xmlns:a16="http://schemas.microsoft.com/office/drawing/2014/main" id="{EA1A68A5-FAEB-44E3-96E0-D27B29D3B3E3}"/>
              </a:ext>
            </a:extLst>
          </p:cNvPr>
          <p:cNvSpPr>
            <a:spLocks noGrp="1" noChangeArrowheads="1"/>
          </p:cNvSpPr>
          <p:nvPr>
            <p:ph type="body" idx="1"/>
          </p:nvPr>
        </p:nvSpPr>
        <p:spPr>
          <a:xfrm>
            <a:off x="431800" y="1481138"/>
            <a:ext cx="8280400" cy="4525962"/>
          </a:xfrm>
        </p:spPr>
        <p:txBody>
          <a:bodyPr/>
          <a:lstStyle/>
          <a:p>
            <a:pPr eaLnBrk="1" hangingPunct="1"/>
            <a:r>
              <a:rPr lang="es-ES" altLang="es-ES">
                <a:solidFill>
                  <a:schemeClr val="bg2"/>
                </a:solidFill>
              </a:rPr>
              <a:t>Para eliminar los fallos que pueda tener el modo positivo, se recomienda utilizar el modo combinado.</a:t>
            </a:r>
          </a:p>
          <a:p>
            <a:pPr eaLnBrk="1" hangingPunct="1">
              <a:buFont typeface="Arial" panose="020B0604020202020204" pitchFamily="34" charset="0"/>
              <a:buNone/>
            </a:pPr>
            <a:endParaRPr lang="es-ES" altLang="es-ES">
              <a:solidFill>
                <a:schemeClr val="bg2"/>
              </a:solidFill>
            </a:endParaRPr>
          </a:p>
        </p:txBody>
      </p:sp>
      <p:pic>
        <p:nvPicPr>
          <p:cNvPr id="76804" name="Picture 6">
            <a:extLst>
              <a:ext uri="{FF2B5EF4-FFF2-40B4-BE49-F238E27FC236}">
                <a16:creationId xmlns:a16="http://schemas.microsoft.com/office/drawing/2014/main" id="{37EE17EA-F5AD-404B-9D24-A20BE5FF24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0" y="2432050"/>
            <a:ext cx="78232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a:extLst>
              <a:ext uri="{FF2B5EF4-FFF2-40B4-BE49-F238E27FC236}">
                <a16:creationId xmlns:a16="http://schemas.microsoft.com/office/drawing/2014/main" id="{9FED0F37-48EA-46E1-BF84-7962BA91E2E0}"/>
              </a:ext>
            </a:extLst>
          </p:cNvPr>
          <p:cNvSpPr>
            <a:spLocks noGrp="1" noChangeArrowheads="1"/>
          </p:cNvSpPr>
          <p:nvPr>
            <p:ph type="title"/>
          </p:nvPr>
        </p:nvSpPr>
        <p:spPr/>
        <p:txBody>
          <a:bodyPr/>
          <a:lstStyle/>
          <a:p>
            <a:pPr eaLnBrk="1" hangingPunct="1"/>
            <a:r>
              <a:rPr lang="es-ES" altLang="es-ES" sz="3200"/>
              <a:t>Contactos eléctricos ligados mecánicamente</a:t>
            </a:r>
          </a:p>
        </p:txBody>
      </p:sp>
      <p:sp>
        <p:nvSpPr>
          <p:cNvPr id="78851" name="Rectangle 4">
            <a:extLst>
              <a:ext uri="{FF2B5EF4-FFF2-40B4-BE49-F238E27FC236}">
                <a16:creationId xmlns:a16="http://schemas.microsoft.com/office/drawing/2014/main" id="{460D26F2-D356-419A-B597-33055385F514}"/>
              </a:ext>
            </a:extLst>
          </p:cNvPr>
          <p:cNvSpPr>
            <a:spLocks noGrp="1" noChangeArrowheads="1"/>
          </p:cNvSpPr>
          <p:nvPr>
            <p:ph type="body" idx="1"/>
          </p:nvPr>
        </p:nvSpPr>
        <p:spPr>
          <a:xfrm>
            <a:off x="323850" y="4724400"/>
            <a:ext cx="4140200" cy="1574800"/>
          </a:xfrm>
        </p:spPr>
        <p:txBody>
          <a:bodyPr/>
          <a:lstStyle/>
          <a:p>
            <a:pPr eaLnBrk="1" hangingPunct="1"/>
            <a:r>
              <a:rPr lang="es-ES" altLang="es-ES" sz="1800">
                <a:solidFill>
                  <a:schemeClr val="bg2"/>
                </a:solidFill>
              </a:rPr>
              <a:t>El guiado mecánico (guiado forzado) conlleva la imposibilidad de cerrar simultáneamente los contactos NC y los contactos NA.</a:t>
            </a:r>
          </a:p>
        </p:txBody>
      </p:sp>
      <p:sp>
        <p:nvSpPr>
          <p:cNvPr id="78852" name="Rectangle 7">
            <a:extLst>
              <a:ext uri="{FF2B5EF4-FFF2-40B4-BE49-F238E27FC236}">
                <a16:creationId xmlns:a16="http://schemas.microsoft.com/office/drawing/2014/main" id="{0CABDE71-EB56-4419-8C4F-F4827191E353}"/>
              </a:ext>
            </a:extLst>
          </p:cNvPr>
          <p:cNvSpPr>
            <a:spLocks noChangeArrowheads="1"/>
          </p:cNvSpPr>
          <p:nvPr/>
        </p:nvSpPr>
        <p:spPr bwMode="auto">
          <a:xfrm>
            <a:off x="4716463" y="4724400"/>
            <a:ext cx="4140200" cy="157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180975" indent="-180975">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541338" indent="-180975">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01700" indent="-841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751013" indent="-228600">
              <a:spcBef>
                <a:spcPct val="20000"/>
              </a:spcBef>
              <a:buChar char="–"/>
              <a:defRPr sz="2000">
                <a:solidFill>
                  <a:schemeClr val="tx1"/>
                </a:solidFill>
                <a:latin typeface="Arial" panose="020B0604020202020204" pitchFamily="34" charset="0"/>
              </a:defRPr>
            </a:lvl4pPr>
            <a:lvl5pPr marL="2159000" indent="-228600">
              <a:spcBef>
                <a:spcPct val="20000"/>
              </a:spcBef>
              <a:buChar char="»"/>
              <a:defRPr sz="2000">
                <a:solidFill>
                  <a:schemeClr val="tx1"/>
                </a:solidFill>
                <a:latin typeface="Arial" panose="020B0604020202020204" pitchFamily="34" charset="0"/>
              </a:defRPr>
            </a:lvl5pPr>
            <a:lvl6pPr marL="26162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30734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5306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9878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es-ES" altLang="es-ES" sz="1800" b="0">
                <a:solidFill>
                  <a:schemeClr val="bg2"/>
                </a:solidFill>
              </a:rPr>
              <a:t>Si aparece un fallo: contacto A soldado; entonces el contacto B permanece abierto.</a:t>
            </a:r>
          </a:p>
        </p:txBody>
      </p:sp>
      <p:pic>
        <p:nvPicPr>
          <p:cNvPr id="78853" name="Picture 8">
            <a:extLst>
              <a:ext uri="{FF2B5EF4-FFF2-40B4-BE49-F238E27FC236}">
                <a16:creationId xmlns:a16="http://schemas.microsoft.com/office/drawing/2014/main" id="{48A21F60-219E-43E4-804B-1B3DA80CC8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30388"/>
            <a:ext cx="4545013" cy="215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4" name="Picture 9">
            <a:extLst>
              <a:ext uri="{FF2B5EF4-FFF2-40B4-BE49-F238E27FC236}">
                <a16:creationId xmlns:a16="http://schemas.microsoft.com/office/drawing/2014/main" id="{C2A22413-8D89-4821-AC8D-94FC546162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3813" y="1690688"/>
            <a:ext cx="3522662" cy="25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ChangeArrowheads="1"/>
          </p:cNvSpPr>
          <p:nvPr>
            <p:ph type="title"/>
          </p:nvPr>
        </p:nvSpPr>
        <p:spPr>
          <a:xfrm>
            <a:off x="431800" y="77788"/>
            <a:ext cx="8280400" cy="903287"/>
          </a:xfrm>
        </p:spPr>
        <p:txBody>
          <a:bodyPr/>
          <a:lstStyle/>
          <a:p>
            <a:r>
              <a:rPr lang="es-ES" altLang="es-ES" sz="3200" dirty="0"/>
              <a:t>Normas Seguridad Funcional</a:t>
            </a:r>
          </a:p>
        </p:txBody>
      </p:sp>
      <p:sp>
        <p:nvSpPr>
          <p:cNvPr id="439300" name="Rectangle 4"/>
          <p:cNvSpPr>
            <a:spLocks noGrp="1" noChangeArrowheads="1"/>
          </p:cNvSpPr>
          <p:nvPr>
            <p:ph type="body" idx="1"/>
          </p:nvPr>
        </p:nvSpPr>
        <p:spPr>
          <a:xfrm>
            <a:off x="395288" y="1184275"/>
            <a:ext cx="7961312" cy="2943225"/>
          </a:xfrm>
          <a:noFill/>
          <a:ln/>
          <a:extLst>
            <a:ext uri="{91240B29-F687-4F45-9708-019B960494DF}">
              <a14:hiddenLine xmlns:a14="http://schemas.microsoft.com/office/drawing/2010/main" w="9525" cap="flat" cmpd="sng" algn="ctr">
                <a:solidFill>
                  <a:srgbClr val="FFD100"/>
                </a:solidFill>
                <a:prstDash val="solid"/>
                <a:miter lim="800000"/>
                <a:headEnd/>
                <a:tailEnd/>
              </a14:hiddenLine>
            </a:ext>
          </a:extLst>
        </p:spPr>
        <p:txBody>
          <a:bodyPr/>
          <a:lstStyle/>
          <a:p>
            <a:pPr>
              <a:lnSpc>
                <a:spcPct val="90000"/>
              </a:lnSpc>
              <a:buClr>
                <a:schemeClr val="bg2"/>
              </a:buClr>
            </a:pPr>
            <a:r>
              <a:rPr lang="es-ES" altLang="es-ES" sz="1600" dirty="0">
                <a:solidFill>
                  <a:schemeClr val="bg2"/>
                </a:solidFill>
              </a:rPr>
              <a:t>La normas EN/IEC 62061 y EN ISO 13849-1 utilizan un enfoque de concepción de seguridad funcional y están armonizadas con la Directiva de Máquinas.</a:t>
            </a:r>
            <a:br>
              <a:rPr lang="es-ES" altLang="es-ES" sz="1600" dirty="0">
                <a:solidFill>
                  <a:schemeClr val="bg2"/>
                </a:solidFill>
              </a:rPr>
            </a:br>
            <a:endParaRPr lang="es-ES" altLang="es-ES" sz="1600" dirty="0">
              <a:solidFill>
                <a:schemeClr val="bg2"/>
              </a:solidFill>
            </a:endParaRPr>
          </a:p>
          <a:p>
            <a:pPr>
              <a:lnSpc>
                <a:spcPct val="90000"/>
              </a:lnSpc>
              <a:buClr>
                <a:schemeClr val="bg2"/>
              </a:buClr>
            </a:pPr>
            <a:r>
              <a:rPr lang="es-ES" altLang="es-ES" sz="1600" dirty="0">
                <a:solidFill>
                  <a:schemeClr val="bg2"/>
                </a:solidFill>
              </a:rPr>
              <a:t>La principal diferencia con la antigua norma EN 954-1 es la implementación del factor de fiabilidad de los componentes teniendo en cuenta la probabilidad de fallo peligroso según el número de operaciones realizadas por la máquina. </a:t>
            </a:r>
            <a:br>
              <a:rPr lang="es-ES" altLang="es-ES" sz="1600" dirty="0">
                <a:solidFill>
                  <a:schemeClr val="bg2"/>
                </a:solidFill>
              </a:rPr>
            </a:br>
            <a:endParaRPr lang="es-ES" altLang="es-ES" sz="1600" dirty="0">
              <a:solidFill>
                <a:schemeClr val="bg2"/>
              </a:solidFill>
            </a:endParaRPr>
          </a:p>
          <a:p>
            <a:pPr>
              <a:lnSpc>
                <a:spcPct val="90000"/>
              </a:lnSpc>
              <a:buClr>
                <a:schemeClr val="bg2"/>
              </a:buClr>
            </a:pPr>
            <a:r>
              <a:rPr lang="es-ES" altLang="es-ES" sz="1600" dirty="0">
                <a:solidFill>
                  <a:schemeClr val="bg2"/>
                </a:solidFill>
              </a:rPr>
              <a:t>El diseñador de la máquina debe realizar las especificaciones funcionales de seguridad para identificar la funcionalidad requerida a la totalidad del sistema:</a:t>
            </a:r>
          </a:p>
          <a:p>
            <a:pPr lvl="1">
              <a:lnSpc>
                <a:spcPct val="90000"/>
              </a:lnSpc>
            </a:pPr>
            <a:r>
              <a:rPr lang="es-ES" altLang="es-ES" sz="1400" dirty="0"/>
              <a:t>La Seguridad Funcional se aplica a todos los componentes que contribuyen al valor del Performance </a:t>
            </a:r>
            <a:r>
              <a:rPr lang="es-ES" altLang="es-ES" sz="1400" dirty="0" err="1"/>
              <a:t>Level</a:t>
            </a:r>
            <a:r>
              <a:rPr lang="es-ES" altLang="es-ES" sz="1400" dirty="0"/>
              <a:t> para la función de seguridad (entrada, lógica y salida).</a:t>
            </a:r>
          </a:p>
        </p:txBody>
      </p:sp>
      <p:sp>
        <p:nvSpPr>
          <p:cNvPr id="20" name="Rectangle 4"/>
          <p:cNvSpPr>
            <a:spLocks noChangeArrowheads="1"/>
          </p:cNvSpPr>
          <p:nvPr/>
        </p:nvSpPr>
        <p:spPr bwMode="auto">
          <a:xfrm>
            <a:off x="623888" y="4135676"/>
            <a:ext cx="2938462" cy="861774"/>
          </a:xfrm>
          <a:prstGeom prst="rect">
            <a:avLst/>
          </a:prstGeom>
          <a:noFill/>
          <a:ln w="12700">
            <a:noFill/>
            <a:miter lim="800000"/>
            <a:headEnd type="none" w="sm" len="sm"/>
            <a:tailEnd type="none" w="sm" len="sm"/>
          </a:ln>
        </p:spPr>
        <p:txBody>
          <a:bodyPr>
            <a:spAutoFit/>
          </a:bodyPr>
          <a:lstStyle/>
          <a:p>
            <a:pPr algn="l">
              <a:spcBef>
                <a:spcPct val="0"/>
              </a:spcBef>
              <a:buClrTx/>
              <a:buFontTx/>
              <a:buNone/>
            </a:pPr>
            <a:r>
              <a:rPr lang="es-ES" sz="1400" dirty="0">
                <a:solidFill>
                  <a:schemeClr val="accent1"/>
                </a:solidFill>
              </a:rPr>
              <a:t>Adquisición de la información</a:t>
            </a:r>
          </a:p>
          <a:p>
            <a:pPr algn="l">
              <a:spcBef>
                <a:spcPct val="0"/>
              </a:spcBef>
              <a:buClrTx/>
              <a:buFontTx/>
              <a:buNone/>
            </a:pPr>
            <a:r>
              <a:rPr lang="es-ES" sz="1200" b="1" dirty="0">
                <a:solidFill>
                  <a:schemeClr val="bg2"/>
                </a:solidFill>
              </a:rPr>
              <a:t>• </a:t>
            </a:r>
            <a:r>
              <a:rPr lang="es-ES" sz="1200" dirty="0">
                <a:solidFill>
                  <a:schemeClr val="bg2"/>
                </a:solidFill>
              </a:rPr>
              <a:t>Interruptores de seguridad, barreras inmateriales, mandos de validación y parada de emergencia</a:t>
            </a:r>
          </a:p>
        </p:txBody>
      </p:sp>
      <p:sp>
        <p:nvSpPr>
          <p:cNvPr id="21" name="Rectangle 5"/>
          <p:cNvSpPr>
            <a:spLocks noChangeArrowheads="1"/>
          </p:cNvSpPr>
          <p:nvPr/>
        </p:nvSpPr>
        <p:spPr bwMode="auto">
          <a:xfrm>
            <a:off x="3579274" y="4167426"/>
            <a:ext cx="2255054" cy="677108"/>
          </a:xfrm>
          <a:prstGeom prst="rect">
            <a:avLst/>
          </a:prstGeom>
          <a:noFill/>
          <a:ln w="12700" algn="ctr">
            <a:noFill/>
            <a:miter lim="800000"/>
            <a:headEnd type="none" w="sm" len="sm"/>
            <a:tailEnd type="none" w="sm" len="sm"/>
          </a:ln>
        </p:spPr>
        <p:txBody>
          <a:bodyPr wrap="square">
            <a:spAutoFit/>
          </a:bodyPr>
          <a:lstStyle/>
          <a:p>
            <a:pPr algn="l">
              <a:spcBef>
                <a:spcPct val="0"/>
              </a:spcBef>
              <a:buClrTx/>
              <a:buFontTx/>
              <a:buNone/>
            </a:pPr>
            <a:r>
              <a:rPr lang="es-ES" sz="1400" dirty="0">
                <a:solidFill>
                  <a:schemeClr val="hlink"/>
                </a:solidFill>
              </a:rPr>
              <a:t>Supervisión y proceso</a:t>
            </a:r>
          </a:p>
          <a:p>
            <a:pPr algn="l">
              <a:spcBef>
                <a:spcPct val="0"/>
              </a:spcBef>
              <a:buClrTx/>
              <a:buFontTx/>
              <a:buNone/>
            </a:pPr>
            <a:r>
              <a:rPr lang="es-ES" sz="1200" dirty="0">
                <a:solidFill>
                  <a:schemeClr val="bg2"/>
                </a:solidFill>
              </a:rPr>
              <a:t>• Módulos, controladores y </a:t>
            </a:r>
            <a:r>
              <a:rPr lang="es-ES" sz="1200" dirty="0" err="1">
                <a:solidFill>
                  <a:schemeClr val="bg2"/>
                </a:solidFill>
              </a:rPr>
              <a:t>PLC’s</a:t>
            </a:r>
            <a:r>
              <a:rPr lang="es-ES" sz="1200" dirty="0">
                <a:solidFill>
                  <a:schemeClr val="bg2"/>
                </a:solidFill>
              </a:rPr>
              <a:t> de seguridad</a:t>
            </a:r>
          </a:p>
        </p:txBody>
      </p:sp>
      <p:sp>
        <p:nvSpPr>
          <p:cNvPr id="22" name="Rectangle 6"/>
          <p:cNvSpPr>
            <a:spLocks noChangeArrowheads="1"/>
          </p:cNvSpPr>
          <p:nvPr/>
        </p:nvSpPr>
        <p:spPr bwMode="auto">
          <a:xfrm>
            <a:off x="6276081" y="4145201"/>
            <a:ext cx="2384425" cy="892552"/>
          </a:xfrm>
          <a:prstGeom prst="rect">
            <a:avLst/>
          </a:prstGeom>
          <a:noFill/>
          <a:ln w="12700">
            <a:noFill/>
            <a:miter lim="800000"/>
            <a:headEnd type="none" w="sm" len="sm"/>
            <a:tailEnd type="none" w="sm" len="sm"/>
          </a:ln>
        </p:spPr>
        <p:txBody>
          <a:bodyPr>
            <a:spAutoFit/>
          </a:bodyPr>
          <a:lstStyle/>
          <a:p>
            <a:pPr algn="l">
              <a:spcBef>
                <a:spcPct val="0"/>
              </a:spcBef>
              <a:buClrTx/>
              <a:buFontTx/>
              <a:buNone/>
            </a:pPr>
            <a:r>
              <a:rPr lang="es-ES" sz="1400" dirty="0">
                <a:solidFill>
                  <a:srgbClr val="FF9900"/>
                </a:solidFill>
              </a:rPr>
              <a:t>Parada de la máquina</a:t>
            </a:r>
          </a:p>
          <a:p>
            <a:pPr algn="l">
              <a:spcBef>
                <a:spcPct val="0"/>
              </a:spcBef>
              <a:buClrTx/>
              <a:buFontTx/>
              <a:buNone/>
            </a:pPr>
            <a:r>
              <a:rPr lang="es-ES" sz="1200" b="1" dirty="0">
                <a:solidFill>
                  <a:schemeClr val="bg2"/>
                </a:solidFill>
              </a:rPr>
              <a:t>• </a:t>
            </a:r>
            <a:r>
              <a:rPr lang="es-ES" sz="1200" dirty="0" err="1">
                <a:solidFill>
                  <a:schemeClr val="bg2"/>
                </a:solidFill>
              </a:rPr>
              <a:t>Contactores</a:t>
            </a:r>
            <a:r>
              <a:rPr lang="es-ES" sz="1200" dirty="0">
                <a:solidFill>
                  <a:schemeClr val="bg2"/>
                </a:solidFill>
              </a:rPr>
              <a:t>, variadores de velocidad y servo drives, interruptores-seccionadores</a:t>
            </a:r>
          </a:p>
        </p:txBody>
      </p:sp>
      <p:sp>
        <p:nvSpPr>
          <p:cNvPr id="23" name="AutoShape 16"/>
          <p:cNvSpPr>
            <a:spLocks noChangeArrowheads="1"/>
          </p:cNvSpPr>
          <p:nvPr/>
        </p:nvSpPr>
        <p:spPr bwMode="auto">
          <a:xfrm>
            <a:off x="779463" y="6201288"/>
            <a:ext cx="8070850" cy="301625"/>
          </a:xfrm>
          <a:prstGeom prst="roundRect">
            <a:avLst>
              <a:gd name="adj" fmla="val 23157"/>
            </a:avLst>
          </a:prstGeom>
          <a:solidFill>
            <a:schemeClr val="accent2"/>
          </a:solidFill>
          <a:ln w="12573" algn="ctr">
            <a:noFill/>
            <a:miter lim="800000"/>
            <a:headEnd/>
            <a:tailEnd/>
          </a:ln>
        </p:spPr>
        <p:txBody>
          <a:bodyPr lIns="90000" tIns="46800" rIns="90000" bIns="46800" anchor="ctr"/>
          <a:lstStyle/>
          <a:p>
            <a:pPr algn="ctr" defTabSz="457200" eaLnBrk="0" hangingPunct="0">
              <a:spcBef>
                <a:spcPct val="0"/>
              </a:spcBef>
              <a:buClr>
                <a:srgbClr val="000000"/>
              </a:buCl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s-ES" sz="1600" b="1" dirty="0">
                <a:solidFill>
                  <a:schemeClr val="bg1"/>
                </a:solidFill>
              </a:rPr>
              <a:t>Transmisión segura de la señal</a:t>
            </a:r>
          </a:p>
        </p:txBody>
      </p:sp>
      <p:pic>
        <p:nvPicPr>
          <p:cNvPr id="24" name="Picture 7"/>
          <p:cNvPicPr>
            <a:picLocks noChangeAspect="1" noChangeArrowheads="1"/>
          </p:cNvPicPr>
          <p:nvPr/>
        </p:nvPicPr>
        <p:blipFill>
          <a:blip r:embed="rId2" cstate="print"/>
          <a:srcRect r="3157"/>
          <a:stretch>
            <a:fillRect/>
          </a:stretch>
        </p:blipFill>
        <p:spPr bwMode="auto">
          <a:xfrm>
            <a:off x="1173521" y="5331338"/>
            <a:ext cx="238125" cy="508303"/>
          </a:xfrm>
          <a:prstGeom prst="rect">
            <a:avLst/>
          </a:prstGeom>
          <a:noFill/>
          <a:ln w="12700">
            <a:noFill/>
            <a:miter lim="800000"/>
            <a:headEnd type="none" w="sm" len="sm"/>
            <a:tailEnd type="none" w="sm" len="sm"/>
          </a:ln>
        </p:spPr>
      </p:pic>
      <p:pic>
        <p:nvPicPr>
          <p:cNvPr id="25" name="Picture 8"/>
          <p:cNvPicPr>
            <a:picLocks noChangeAspect="1" noChangeArrowheads="1"/>
          </p:cNvPicPr>
          <p:nvPr/>
        </p:nvPicPr>
        <p:blipFill>
          <a:blip r:embed="rId3" cstate="print"/>
          <a:srcRect/>
          <a:stretch>
            <a:fillRect/>
          </a:stretch>
        </p:blipFill>
        <p:spPr bwMode="auto">
          <a:xfrm>
            <a:off x="1516421" y="5180525"/>
            <a:ext cx="346075" cy="661944"/>
          </a:xfrm>
          <a:prstGeom prst="rect">
            <a:avLst/>
          </a:prstGeom>
          <a:noFill/>
          <a:ln w="12700">
            <a:noFill/>
            <a:miter lim="800000"/>
            <a:headEnd type="none" w="sm" len="sm"/>
            <a:tailEnd type="none" w="sm" len="sm"/>
          </a:ln>
        </p:spPr>
      </p:pic>
      <p:pic>
        <p:nvPicPr>
          <p:cNvPr id="26" name="Picture 10"/>
          <p:cNvPicPr>
            <a:picLocks noChangeAspect="1" noChangeArrowheads="1"/>
          </p:cNvPicPr>
          <p:nvPr/>
        </p:nvPicPr>
        <p:blipFill>
          <a:blip r:embed="rId4" cstate="print"/>
          <a:srcRect/>
          <a:stretch>
            <a:fillRect/>
          </a:stretch>
        </p:blipFill>
        <p:spPr bwMode="auto">
          <a:xfrm>
            <a:off x="1933933" y="5513900"/>
            <a:ext cx="385763" cy="335997"/>
          </a:xfrm>
          <a:prstGeom prst="rect">
            <a:avLst/>
          </a:prstGeom>
          <a:noFill/>
          <a:ln w="12700">
            <a:noFill/>
            <a:miter lim="800000"/>
            <a:headEnd type="none" w="sm" len="sm"/>
            <a:tailEnd type="none" w="sm" len="sm"/>
          </a:ln>
        </p:spPr>
      </p:pic>
      <p:pic>
        <p:nvPicPr>
          <p:cNvPr id="27" name="Picture 11"/>
          <p:cNvPicPr>
            <a:picLocks noChangeAspect="1" noChangeArrowheads="1"/>
          </p:cNvPicPr>
          <p:nvPr/>
        </p:nvPicPr>
        <p:blipFill>
          <a:blip r:embed="rId5" cstate="print"/>
          <a:srcRect l="2" r="3708"/>
          <a:stretch>
            <a:fillRect/>
          </a:stretch>
        </p:blipFill>
        <p:spPr bwMode="auto">
          <a:xfrm>
            <a:off x="2365733" y="5509138"/>
            <a:ext cx="611188" cy="334561"/>
          </a:xfrm>
          <a:prstGeom prst="rect">
            <a:avLst/>
          </a:prstGeom>
          <a:noFill/>
          <a:ln w="12700">
            <a:noFill/>
            <a:miter lim="800000"/>
            <a:headEnd type="none" w="sm" len="sm"/>
            <a:tailEnd type="none" w="sm" len="sm"/>
          </a:ln>
        </p:spPr>
      </p:pic>
      <p:sp>
        <p:nvSpPr>
          <p:cNvPr id="28" name="AutoShape 3"/>
          <p:cNvSpPr>
            <a:spLocks noChangeArrowheads="1"/>
          </p:cNvSpPr>
          <p:nvPr/>
        </p:nvSpPr>
        <p:spPr bwMode="auto">
          <a:xfrm>
            <a:off x="771525" y="4991613"/>
            <a:ext cx="2668588" cy="1090612"/>
          </a:xfrm>
          <a:prstGeom prst="roundRect">
            <a:avLst>
              <a:gd name="adj" fmla="val 16667"/>
            </a:avLst>
          </a:prstGeom>
          <a:noFill/>
          <a:ln w="25400" algn="ctr">
            <a:solidFill>
              <a:schemeClr val="accent1"/>
            </a:solidFill>
            <a:round/>
            <a:headEnd/>
            <a:tailEnd/>
          </a:ln>
        </p:spPr>
        <p:txBody>
          <a:bodyPr wrap="none" anchor="ctr"/>
          <a:lstStyle/>
          <a:p>
            <a:pPr algn="l">
              <a:spcBef>
                <a:spcPct val="0"/>
              </a:spcBef>
              <a:buClrTx/>
              <a:buFontTx/>
              <a:buNone/>
            </a:pPr>
            <a:endParaRPr lang="es-ES" sz="1800">
              <a:solidFill>
                <a:schemeClr val="bg2"/>
              </a:solidFill>
            </a:endParaRPr>
          </a:p>
        </p:txBody>
      </p:sp>
      <p:sp>
        <p:nvSpPr>
          <p:cNvPr id="29" name="AutoShape 4"/>
          <p:cNvSpPr>
            <a:spLocks noChangeArrowheads="1"/>
          </p:cNvSpPr>
          <p:nvPr/>
        </p:nvSpPr>
        <p:spPr bwMode="auto">
          <a:xfrm>
            <a:off x="3330575" y="4990025"/>
            <a:ext cx="2717800" cy="1092200"/>
          </a:xfrm>
          <a:prstGeom prst="roundRect">
            <a:avLst>
              <a:gd name="adj" fmla="val 16667"/>
            </a:avLst>
          </a:prstGeom>
          <a:noFill/>
          <a:ln w="25400" algn="ctr">
            <a:solidFill>
              <a:schemeClr val="hlink"/>
            </a:solidFill>
            <a:round/>
            <a:headEnd/>
            <a:tailEnd/>
          </a:ln>
        </p:spPr>
        <p:txBody>
          <a:bodyPr wrap="none" anchor="ctr"/>
          <a:lstStyle/>
          <a:p>
            <a:pPr marL="1160463" indent="-342900">
              <a:spcBef>
                <a:spcPct val="0"/>
              </a:spcBef>
              <a:buClrTx/>
              <a:buFontTx/>
              <a:buAutoNum type="arabicPeriod"/>
            </a:pPr>
            <a:endParaRPr lang="es-ES" sz="2400">
              <a:solidFill>
                <a:schemeClr val="bg2"/>
              </a:solidFill>
            </a:endParaRPr>
          </a:p>
        </p:txBody>
      </p:sp>
      <p:sp>
        <p:nvSpPr>
          <p:cNvPr id="30" name="AutoShape 5"/>
          <p:cNvSpPr>
            <a:spLocks noChangeArrowheads="1"/>
          </p:cNvSpPr>
          <p:nvPr/>
        </p:nvSpPr>
        <p:spPr bwMode="auto">
          <a:xfrm>
            <a:off x="5948363" y="4991613"/>
            <a:ext cx="2876550" cy="1090612"/>
          </a:xfrm>
          <a:prstGeom prst="roundRect">
            <a:avLst>
              <a:gd name="adj" fmla="val 16667"/>
            </a:avLst>
          </a:prstGeom>
          <a:noFill/>
          <a:ln w="25400" algn="ctr">
            <a:solidFill>
              <a:srgbClr val="FF9900"/>
            </a:solidFill>
            <a:round/>
            <a:headEnd/>
            <a:tailEnd/>
          </a:ln>
        </p:spPr>
        <p:txBody>
          <a:bodyPr wrap="none" anchor="ctr"/>
          <a:lstStyle/>
          <a:p>
            <a:pPr algn="l">
              <a:spcBef>
                <a:spcPct val="0"/>
              </a:spcBef>
              <a:buClrTx/>
              <a:buFontTx/>
              <a:buNone/>
            </a:pPr>
            <a:endParaRPr lang="es-ES" sz="1800">
              <a:solidFill>
                <a:schemeClr val="bg2"/>
              </a:solidFill>
            </a:endParaRPr>
          </a:p>
        </p:txBody>
      </p:sp>
      <p:pic>
        <p:nvPicPr>
          <p:cNvPr id="31" name="Picture 12"/>
          <p:cNvPicPr>
            <a:picLocks noChangeAspect="1" noChangeArrowheads="1"/>
          </p:cNvPicPr>
          <p:nvPr/>
        </p:nvPicPr>
        <p:blipFill>
          <a:blip r:embed="rId6" cstate="print"/>
          <a:srcRect/>
          <a:stretch>
            <a:fillRect/>
          </a:stretch>
        </p:blipFill>
        <p:spPr bwMode="auto">
          <a:xfrm>
            <a:off x="3616325" y="5291650"/>
            <a:ext cx="729644" cy="514047"/>
          </a:xfrm>
          <a:prstGeom prst="rect">
            <a:avLst/>
          </a:prstGeom>
          <a:noFill/>
          <a:ln w="12700">
            <a:noFill/>
            <a:miter lim="800000"/>
            <a:headEnd type="none" w="sm" len="sm"/>
            <a:tailEnd type="none" w="sm" len="sm"/>
          </a:ln>
        </p:spPr>
      </p:pic>
      <p:pic>
        <p:nvPicPr>
          <p:cNvPr id="32" name="Picture 1"/>
          <p:cNvPicPr>
            <a:picLocks noChangeAspect="1" noChangeArrowheads="1"/>
          </p:cNvPicPr>
          <p:nvPr/>
        </p:nvPicPr>
        <p:blipFill>
          <a:blip r:embed="rId7" cstate="print"/>
          <a:srcRect/>
          <a:stretch>
            <a:fillRect/>
          </a:stretch>
        </p:blipFill>
        <p:spPr bwMode="auto">
          <a:xfrm>
            <a:off x="4206875" y="5356738"/>
            <a:ext cx="426770" cy="432201"/>
          </a:xfrm>
          <a:prstGeom prst="rect">
            <a:avLst/>
          </a:prstGeom>
          <a:noFill/>
          <a:ln w="9525">
            <a:noFill/>
            <a:miter lim="800000"/>
            <a:headEnd/>
            <a:tailEnd/>
          </a:ln>
        </p:spPr>
      </p:pic>
      <p:pic>
        <p:nvPicPr>
          <p:cNvPr id="33" name="Picture 2" descr="D:\documents and Settings\jminto\Desktop\Safety\27 Launch &amp; Communications\Customer event\Safety ppt - picts for Jason\m221_safety\m221_safety.png"/>
          <p:cNvPicPr>
            <a:picLocks noChangeAspect="1" noChangeArrowheads="1"/>
          </p:cNvPicPr>
          <p:nvPr/>
        </p:nvPicPr>
        <p:blipFill>
          <a:blip r:embed="rId8" cstate="print"/>
          <a:srcRect/>
          <a:stretch>
            <a:fillRect/>
          </a:stretch>
        </p:blipFill>
        <p:spPr bwMode="auto">
          <a:xfrm>
            <a:off x="4611866" y="5326147"/>
            <a:ext cx="679325" cy="513708"/>
          </a:xfrm>
          <a:prstGeom prst="rect">
            <a:avLst/>
          </a:prstGeom>
          <a:noFill/>
          <a:ln w="9525">
            <a:noFill/>
            <a:miter lim="800000"/>
            <a:headEnd/>
            <a:tailEnd/>
          </a:ln>
        </p:spPr>
      </p:pic>
      <p:pic>
        <p:nvPicPr>
          <p:cNvPr id="34" name="Picture 4" descr="D:\documents and Settings\jminto\Desktop\Safety\27 Launch &amp; Communications\Customer event\Safety ppt - picts for Jason\MC\105545.png"/>
          <p:cNvPicPr>
            <a:picLocks noChangeAspect="1" noChangeArrowheads="1"/>
          </p:cNvPicPr>
          <p:nvPr/>
        </p:nvPicPr>
        <p:blipFill>
          <a:blip r:embed="rId9" cstate="print"/>
          <a:srcRect/>
          <a:stretch>
            <a:fillRect/>
          </a:stretch>
        </p:blipFill>
        <p:spPr bwMode="auto">
          <a:xfrm>
            <a:off x="3876675" y="5339275"/>
            <a:ext cx="469294" cy="470970"/>
          </a:xfrm>
          <a:prstGeom prst="rect">
            <a:avLst/>
          </a:prstGeom>
          <a:noFill/>
          <a:ln w="9525">
            <a:noFill/>
            <a:miter lim="800000"/>
            <a:headEnd/>
            <a:tailEnd/>
          </a:ln>
        </p:spPr>
      </p:pic>
      <p:pic>
        <p:nvPicPr>
          <p:cNvPr id="35" name="Picture 183" descr="BuR_SL8000"/>
          <p:cNvPicPr>
            <a:picLocks noChangeAspect="1" noChangeArrowheads="1"/>
          </p:cNvPicPr>
          <p:nvPr/>
        </p:nvPicPr>
        <p:blipFill>
          <a:blip r:embed="rId10" cstate="print"/>
          <a:srcRect/>
          <a:stretch>
            <a:fillRect/>
          </a:stretch>
        </p:blipFill>
        <p:spPr bwMode="auto">
          <a:xfrm>
            <a:off x="5364163" y="5313875"/>
            <a:ext cx="388937" cy="470970"/>
          </a:xfrm>
          <a:prstGeom prst="rect">
            <a:avLst/>
          </a:prstGeom>
          <a:noFill/>
          <a:ln w="9525">
            <a:noFill/>
            <a:miter lim="800000"/>
            <a:headEnd/>
            <a:tailEnd/>
          </a:ln>
        </p:spPr>
      </p:pic>
      <p:grpSp>
        <p:nvGrpSpPr>
          <p:cNvPr id="2" name="Grupo 1"/>
          <p:cNvGrpSpPr/>
          <p:nvPr/>
        </p:nvGrpSpPr>
        <p:grpSpPr>
          <a:xfrm>
            <a:off x="6441441" y="5177985"/>
            <a:ext cx="1957388" cy="775140"/>
            <a:chOff x="6441441" y="5177985"/>
            <a:chExt cx="1957388" cy="775140"/>
          </a:xfrm>
        </p:grpSpPr>
        <p:sp>
          <p:nvSpPr>
            <p:cNvPr id="36" name="AutoShape 2"/>
            <p:cNvSpPr>
              <a:spLocks noChangeAspect="1" noChangeArrowheads="1" noTextEdit="1"/>
            </p:cNvSpPr>
            <p:nvPr/>
          </p:nvSpPr>
          <p:spPr bwMode="auto">
            <a:xfrm>
              <a:off x="6441441" y="5177985"/>
              <a:ext cx="1957388" cy="64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pic>
          <p:nvPicPr>
            <p:cNvPr id="38" name="Picture 21" descr="Contactor maat 1 met rode cover (2).jpg"/>
            <p:cNvPicPr>
              <a:picLocks noChangeAspect="1"/>
            </p:cNvPicPr>
            <p:nvPr/>
          </p:nvPicPr>
          <p:blipFill>
            <a:blip r:embed="rId11" cstate="print"/>
            <a:srcRect/>
            <a:stretch>
              <a:fillRect/>
            </a:stretch>
          </p:blipFill>
          <p:spPr bwMode="auto">
            <a:xfrm>
              <a:off x="7471444" y="5465650"/>
              <a:ext cx="397726" cy="398144"/>
            </a:xfrm>
            <a:prstGeom prst="rect">
              <a:avLst/>
            </a:prstGeom>
            <a:noFill/>
            <a:ln w="9525">
              <a:noFill/>
              <a:miter lim="800000"/>
              <a:headEnd/>
              <a:tailEnd/>
            </a:ln>
          </p:spPr>
        </p:pic>
        <p:pic>
          <p:nvPicPr>
            <p:cNvPr id="39" name="Picture 2"/>
            <p:cNvPicPr>
              <a:picLocks noChangeAspect="1" noChangeArrowheads="1"/>
            </p:cNvPicPr>
            <p:nvPr/>
          </p:nvPicPr>
          <p:blipFill>
            <a:blip r:embed="rId12" cstate="print"/>
            <a:srcRect/>
            <a:stretch>
              <a:fillRect/>
            </a:stretch>
          </p:blipFill>
          <p:spPr bwMode="auto">
            <a:xfrm>
              <a:off x="7853363" y="5476875"/>
              <a:ext cx="504825" cy="476250"/>
            </a:xfrm>
            <a:prstGeom prst="rect">
              <a:avLst/>
            </a:prstGeom>
            <a:noFill/>
            <a:ln w="9525">
              <a:noFill/>
              <a:miter lim="800000"/>
              <a:headEnd/>
              <a:tailEnd/>
            </a:ln>
          </p:spPr>
        </p:pic>
        <p:grpSp>
          <p:nvGrpSpPr>
            <p:cNvPr id="40" name="Group 44"/>
            <p:cNvGrpSpPr>
              <a:grpSpLocks noChangeAspect="1"/>
            </p:cNvGrpSpPr>
            <p:nvPr/>
          </p:nvGrpSpPr>
          <p:grpSpPr>
            <a:xfrm>
              <a:off x="6473221" y="5305425"/>
              <a:ext cx="542075" cy="609886"/>
              <a:chOff x="560512" y="3789040"/>
              <a:chExt cx="1024576" cy="1159073"/>
            </a:xfrm>
          </p:grpSpPr>
          <p:pic>
            <p:nvPicPr>
              <p:cNvPr id="42" name="Picture 2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60512" y="3789040"/>
                <a:ext cx="1008112" cy="115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46"/>
              <p:cNvPicPr>
                <a:picLocks noChangeAspect="1"/>
              </p:cNvPicPr>
              <p:nvPr/>
            </p:nvPicPr>
            <p:blipFill rotWithShape="1">
              <a:blip r:embed="rId14" cstate="print">
                <a:extLst>
                  <a:ext uri="{28A0092B-C50C-407E-A947-70E740481C1C}">
                    <a14:useLocalDpi xmlns:a14="http://schemas.microsoft.com/office/drawing/2010/main" val="0"/>
                  </a:ext>
                </a:extLst>
              </a:blip>
              <a:srcRect l="56759" t="22161" r="17689" b="14817"/>
              <a:stretch/>
            </p:blipFill>
            <p:spPr>
              <a:xfrm>
                <a:off x="1064568" y="3961541"/>
                <a:ext cx="520520" cy="907619"/>
              </a:xfrm>
              <a:prstGeom prst="rect">
                <a:avLst/>
              </a:prstGeom>
            </p:spPr>
          </p:pic>
        </p:grpSp>
        <p:pic>
          <p:nvPicPr>
            <p:cNvPr id="41" name="Picture 3"/>
            <p:cNvPicPr>
              <a:picLocks noChangeAspect="1" noChangeArrowheads="1"/>
            </p:cNvPicPr>
            <p:nvPr/>
          </p:nvPicPr>
          <p:blipFill>
            <a:blip r:embed="rId15" cstate="print"/>
            <a:srcRect/>
            <a:stretch>
              <a:fillRect/>
            </a:stretch>
          </p:blipFill>
          <p:spPr bwMode="auto">
            <a:xfrm>
              <a:off x="7084602" y="5191125"/>
              <a:ext cx="351710" cy="734247"/>
            </a:xfrm>
            <a:prstGeom prst="rect">
              <a:avLst/>
            </a:prstGeom>
            <a:noFill/>
            <a:ln w="28575" algn="ctr">
              <a:noFill/>
              <a:miter lim="800000"/>
              <a:headEnd/>
              <a:tailEnd/>
            </a:ln>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sp>
        <p:nvSpPr>
          <p:cNvPr id="442373" name="Rectangle 5"/>
          <p:cNvSpPr>
            <a:spLocks noGrp="1" noChangeArrowheads="1"/>
          </p:cNvSpPr>
          <p:nvPr>
            <p:ph type="body" idx="1"/>
          </p:nvPr>
        </p:nvSpPr>
        <p:spPr>
          <a:xfrm>
            <a:off x="431799" y="1335088"/>
            <a:ext cx="7654365" cy="4525962"/>
          </a:xfrm>
          <a:noFill/>
          <a:ln/>
          <a:extLst>
            <a:ext uri="{91240B29-F687-4F45-9708-019B960494DF}">
              <a14:hiddenLine xmlns:a14="http://schemas.microsoft.com/office/drawing/2010/main" w="9525" cap="flat" cmpd="sng" algn="ctr">
                <a:solidFill>
                  <a:srgbClr val="FFD100"/>
                </a:solidFill>
                <a:prstDash val="solid"/>
                <a:miter lim="800000"/>
                <a:headEnd/>
                <a:tailEnd/>
              </a14:hiddenLine>
            </a:ext>
          </a:extLst>
        </p:spPr>
        <p:txBody>
          <a:bodyPr/>
          <a:lstStyle/>
          <a:p>
            <a:r>
              <a:rPr lang="es-ES" altLang="es-ES" sz="1800" dirty="0"/>
              <a:t>Esta norma proporciona los requisitos de seguridad para el diseño e integración de las partes de los sistemas de mando relativas a la seguridad:</a:t>
            </a:r>
          </a:p>
          <a:p>
            <a:endParaRPr lang="es-ES" altLang="es-ES" sz="1800" dirty="0"/>
          </a:p>
          <a:p>
            <a:pPr lvl="1">
              <a:buClr>
                <a:schemeClr val="accent1"/>
              </a:buClr>
            </a:pPr>
            <a:r>
              <a:rPr lang="es-ES" altLang="es-ES" sz="1600" b="1" dirty="0">
                <a:solidFill>
                  <a:schemeClr val="accent1"/>
                </a:solidFill>
              </a:rPr>
              <a:t>Paso 1:</a:t>
            </a:r>
            <a:r>
              <a:rPr lang="es-ES" altLang="es-ES" sz="1600" dirty="0">
                <a:solidFill>
                  <a:schemeClr val="accent1"/>
                </a:solidFill>
              </a:rPr>
              <a:t> </a:t>
            </a:r>
            <a:r>
              <a:rPr lang="es-ES" altLang="es-ES" sz="1600" dirty="0"/>
              <a:t>Evaluación de riesgos y estructura básica de las partes de los sistemas de mando relativas a la seguridad (SRP/CS) para implementar la Función de Seguridad.</a:t>
            </a:r>
          </a:p>
          <a:p>
            <a:pPr lvl="1">
              <a:buClr>
                <a:schemeClr val="accent1"/>
              </a:buClr>
            </a:pPr>
            <a:r>
              <a:rPr lang="es-ES" altLang="es-ES" sz="1600" b="1" dirty="0">
                <a:solidFill>
                  <a:schemeClr val="accent1"/>
                </a:solidFill>
              </a:rPr>
              <a:t>Paso 2: </a:t>
            </a:r>
            <a:r>
              <a:rPr lang="es-ES" altLang="es-ES" sz="1600" dirty="0"/>
              <a:t>Determinar el Performance </a:t>
            </a:r>
            <a:r>
              <a:rPr lang="es-ES" altLang="es-ES" sz="1600" dirty="0" err="1"/>
              <a:t>Level</a:t>
            </a:r>
            <a:r>
              <a:rPr lang="es-ES" altLang="es-ES" sz="1600" dirty="0"/>
              <a:t> requerido (</a:t>
            </a:r>
            <a:r>
              <a:rPr lang="es-ES" altLang="es-ES" sz="1600" dirty="0" err="1"/>
              <a:t>PLr</a:t>
            </a:r>
            <a:r>
              <a:rPr lang="es-ES" altLang="es-ES" sz="1600" dirty="0"/>
              <a:t>) por las partes relativas a la función de seguridad.</a:t>
            </a:r>
          </a:p>
          <a:p>
            <a:pPr lvl="1">
              <a:buClr>
                <a:schemeClr val="accent1"/>
              </a:buClr>
            </a:pPr>
            <a:r>
              <a:rPr lang="es-ES" altLang="es-ES" sz="1600" b="1" dirty="0">
                <a:solidFill>
                  <a:schemeClr val="accent1"/>
                </a:solidFill>
              </a:rPr>
              <a:t>Paso 3: </a:t>
            </a:r>
            <a:r>
              <a:rPr lang="es-ES" altLang="es-ES" sz="1600" dirty="0"/>
              <a:t>Identificar la combinación de partes que realizan la función de seguridad.</a:t>
            </a:r>
          </a:p>
          <a:p>
            <a:pPr lvl="1">
              <a:buClr>
                <a:schemeClr val="accent1"/>
              </a:buClr>
            </a:pPr>
            <a:r>
              <a:rPr lang="es-ES" altLang="es-ES" sz="1600" b="1" dirty="0">
                <a:solidFill>
                  <a:schemeClr val="accent1"/>
                </a:solidFill>
              </a:rPr>
              <a:t>Paso 4:</a:t>
            </a:r>
            <a:r>
              <a:rPr lang="es-ES" altLang="es-ES" sz="1600" dirty="0"/>
              <a:t> Evaluar el Performance </a:t>
            </a:r>
            <a:r>
              <a:rPr lang="es-ES" altLang="es-ES" sz="1600" dirty="0" err="1"/>
              <a:t>Level</a:t>
            </a:r>
            <a:r>
              <a:rPr lang="es-ES" altLang="es-ES" sz="1600" dirty="0"/>
              <a:t> PL para todas las partes relativas a la función de seguridad.</a:t>
            </a:r>
          </a:p>
          <a:p>
            <a:pPr lvl="1">
              <a:buClr>
                <a:schemeClr val="accent1"/>
              </a:buClr>
            </a:pPr>
            <a:r>
              <a:rPr lang="es-ES" altLang="es-ES" sz="1600" b="1" dirty="0">
                <a:solidFill>
                  <a:schemeClr val="accent1"/>
                </a:solidFill>
              </a:rPr>
              <a:t>Paso 5:</a:t>
            </a:r>
            <a:r>
              <a:rPr lang="es-ES" altLang="es-ES" sz="1600" dirty="0"/>
              <a:t> Verificar que el PL de la SRP/CS para la función de seguridad es mayor </a:t>
            </a:r>
            <a:r>
              <a:rPr lang="es-ES" altLang="es-ES" sz="1600" dirty="0" err="1"/>
              <a:t>ó</a:t>
            </a:r>
            <a:r>
              <a:rPr lang="es-ES" altLang="es-ES" sz="1600" dirty="0"/>
              <a:t> igual al </a:t>
            </a:r>
            <a:r>
              <a:rPr lang="es-ES" altLang="es-ES" sz="1600" dirty="0" err="1"/>
              <a:t>PLr</a:t>
            </a:r>
            <a:r>
              <a:rPr lang="es-ES" altLang="es-ES" sz="1600" dirty="0"/>
              <a:t>.</a:t>
            </a:r>
          </a:p>
          <a:p>
            <a:pPr lvl="1">
              <a:buClr>
                <a:schemeClr val="accent1"/>
              </a:buClr>
            </a:pPr>
            <a:r>
              <a:rPr lang="es-ES" altLang="es-ES" sz="1600" b="1" dirty="0">
                <a:solidFill>
                  <a:schemeClr val="accent1"/>
                </a:solidFill>
              </a:rPr>
              <a:t>Paso 6: </a:t>
            </a:r>
            <a:r>
              <a:rPr lang="es-ES" altLang="es-ES" sz="1600" dirty="0"/>
              <a:t>Validar que todos los requerimientos se cumplen.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3" name="Rectangle 3"/>
          <p:cNvSpPr>
            <a:spLocks noGrp="1" noChangeArrowheads="1"/>
          </p:cNvSpPr>
          <p:nvPr>
            <p:ph type="body" idx="1"/>
          </p:nvPr>
        </p:nvSpPr>
        <p:spPr>
          <a:xfrm>
            <a:off x="450850" y="1143000"/>
            <a:ext cx="7969250" cy="3313113"/>
          </a:xfrm>
        </p:spPr>
        <p:txBody>
          <a:bodyPr/>
          <a:lstStyle/>
          <a:p>
            <a:pPr defTabSz="990600"/>
            <a:r>
              <a:rPr lang="es-ES" altLang="es-ES" sz="1800"/>
              <a:t>Estructura básica de la cadena de seguridad:</a:t>
            </a:r>
          </a:p>
          <a:p>
            <a:pPr lvl="1" defTabSz="990600"/>
            <a:r>
              <a:rPr lang="es-ES" altLang="es-ES" sz="1600"/>
              <a:t>Combinación de las partes de los sistemas de mando relativas a la seguridad procesando una función típica de seguridad:</a:t>
            </a:r>
          </a:p>
          <a:p>
            <a:pPr lvl="2" indent="-180975" defTabSz="990600"/>
            <a:r>
              <a:rPr lang="es-ES" altLang="es-ES" sz="1400"/>
              <a:t>Entrada (SRP/CS</a:t>
            </a:r>
            <a:r>
              <a:rPr lang="es-ES" altLang="es-ES" sz="1400" baseline="-25000"/>
              <a:t>a</a:t>
            </a:r>
            <a:r>
              <a:rPr lang="es-ES" altLang="es-ES" sz="1400"/>
              <a:t>)</a:t>
            </a:r>
          </a:p>
          <a:p>
            <a:pPr lvl="2" indent="-180975" defTabSz="990600">
              <a:lnSpc>
                <a:spcPct val="110000"/>
              </a:lnSpc>
            </a:pPr>
            <a:r>
              <a:rPr lang="es-ES" altLang="es-ES" sz="1400"/>
              <a:t>Lógica / proceso (SRP/CS</a:t>
            </a:r>
            <a:r>
              <a:rPr lang="es-ES" altLang="es-ES" sz="1400" baseline="-25000"/>
              <a:t>b</a:t>
            </a:r>
            <a:r>
              <a:rPr lang="es-ES" altLang="es-ES" sz="1400"/>
              <a:t>)</a:t>
            </a:r>
          </a:p>
          <a:p>
            <a:pPr lvl="2" indent="-180975" defTabSz="990600">
              <a:lnSpc>
                <a:spcPct val="110000"/>
              </a:lnSpc>
            </a:pPr>
            <a:r>
              <a:rPr lang="es-ES" altLang="es-ES" sz="1400"/>
              <a:t>Salida / elemento de control de la potencia (SRP/CS</a:t>
            </a:r>
            <a:r>
              <a:rPr lang="es-ES" altLang="es-ES" sz="1400" baseline="-25000"/>
              <a:t>c</a:t>
            </a:r>
            <a:r>
              <a:rPr lang="es-ES" altLang="es-ES" sz="1400"/>
              <a:t>)</a:t>
            </a:r>
          </a:p>
          <a:p>
            <a:pPr lvl="2" indent="-180975" defTabSz="990600">
              <a:lnSpc>
                <a:spcPct val="110000"/>
              </a:lnSpc>
            </a:pPr>
            <a:r>
              <a:rPr lang="es-ES" altLang="es-ES" sz="1400"/>
              <a:t>Interconexión de los medios (i</a:t>
            </a:r>
            <a:r>
              <a:rPr lang="es-ES" altLang="es-ES" sz="1400" baseline="-25000"/>
              <a:t>ab</a:t>
            </a:r>
            <a:r>
              <a:rPr lang="es-ES" altLang="es-ES" sz="1400"/>
              <a:t>, i</a:t>
            </a:r>
            <a:r>
              <a:rPr lang="es-ES" altLang="es-ES" sz="1400" baseline="-25000"/>
              <a:t>bc</a:t>
            </a:r>
            <a:r>
              <a:rPr lang="es-ES" altLang="es-ES" sz="1400"/>
              <a:t>)</a:t>
            </a:r>
            <a:br>
              <a:rPr lang="es-ES" altLang="es-ES" sz="1400"/>
            </a:br>
            <a:endParaRPr lang="es-ES" altLang="es-ES" sz="1400"/>
          </a:p>
          <a:p>
            <a:pPr lvl="1" defTabSz="990600"/>
            <a:r>
              <a:rPr lang="es-ES" altLang="es-ES" sz="1600"/>
              <a:t>Una Función de Seguridad debería implementarse por una ó más partes del Sistema de Mando Relativas a la Seguridad (SRP/CS) y varias funciones de seguridad pueden compartir uno ó más SRP/CS.</a:t>
            </a:r>
          </a:p>
        </p:txBody>
      </p:sp>
      <p:sp>
        <p:nvSpPr>
          <p:cNvPr id="445446" name="Rectangle 6"/>
          <p:cNvSpPr>
            <a:spLocks noChangeArrowheads="1"/>
          </p:cNvSpPr>
          <p:nvPr/>
        </p:nvSpPr>
        <p:spPr bwMode="auto">
          <a:xfrm>
            <a:off x="2103438" y="4835525"/>
            <a:ext cx="1169987" cy="566738"/>
          </a:xfrm>
          <a:prstGeom prst="rect">
            <a:avLst/>
          </a:prstGeom>
          <a:solidFill>
            <a:schemeClr val="fo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1"/>
                </a:solidFill>
              </a:rPr>
              <a:t>SRP/CS</a:t>
            </a:r>
            <a:r>
              <a:rPr lang="es-ES" altLang="es-ES" sz="1400" baseline="-25000">
                <a:solidFill>
                  <a:schemeClr val="bg1"/>
                </a:solidFill>
              </a:rPr>
              <a:t>a</a:t>
            </a:r>
          </a:p>
        </p:txBody>
      </p:sp>
      <p:sp>
        <p:nvSpPr>
          <p:cNvPr id="445447" name="Rectangle 7"/>
          <p:cNvSpPr>
            <a:spLocks noChangeArrowheads="1"/>
          </p:cNvSpPr>
          <p:nvPr/>
        </p:nvSpPr>
        <p:spPr bwMode="auto">
          <a:xfrm>
            <a:off x="3643313" y="4835525"/>
            <a:ext cx="1169987" cy="566738"/>
          </a:xfrm>
          <a:prstGeom prst="rect">
            <a:avLst/>
          </a:prstGeom>
          <a:solidFill>
            <a:schemeClr val="accent2"/>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1"/>
                </a:solidFill>
              </a:rPr>
              <a:t>SRP/CS</a:t>
            </a:r>
            <a:r>
              <a:rPr lang="es-ES" altLang="es-ES" sz="1400" baseline="-25000">
                <a:solidFill>
                  <a:schemeClr val="bg1"/>
                </a:solidFill>
              </a:rPr>
              <a:t>b</a:t>
            </a:r>
          </a:p>
        </p:txBody>
      </p:sp>
      <p:sp>
        <p:nvSpPr>
          <p:cNvPr id="445448" name="Rectangle 8"/>
          <p:cNvSpPr>
            <a:spLocks noChangeArrowheads="1"/>
          </p:cNvSpPr>
          <p:nvPr/>
        </p:nvSpPr>
        <p:spPr bwMode="auto">
          <a:xfrm>
            <a:off x="5184775" y="4835525"/>
            <a:ext cx="1169988" cy="566738"/>
          </a:xfrm>
          <a:prstGeom prst="rect">
            <a:avLst/>
          </a:prstGeom>
          <a:solidFill>
            <a:srgbClr val="FF99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1"/>
                </a:solidFill>
              </a:rPr>
              <a:t>SRP/CS</a:t>
            </a:r>
            <a:r>
              <a:rPr lang="es-ES" altLang="es-ES" sz="1400" baseline="-25000">
                <a:solidFill>
                  <a:schemeClr val="bg1"/>
                </a:solidFill>
              </a:rPr>
              <a:t>c</a:t>
            </a:r>
          </a:p>
        </p:txBody>
      </p:sp>
      <p:sp>
        <p:nvSpPr>
          <p:cNvPr id="445449" name="Rectangle 9"/>
          <p:cNvSpPr>
            <a:spLocks noChangeArrowheads="1"/>
          </p:cNvSpPr>
          <p:nvPr/>
        </p:nvSpPr>
        <p:spPr bwMode="auto">
          <a:xfrm>
            <a:off x="2112963" y="5568950"/>
            <a:ext cx="1171575" cy="274638"/>
          </a:xfrm>
          <a:prstGeom prst="rect">
            <a:avLst/>
          </a:prstGeom>
          <a:solidFill>
            <a:schemeClr val="folHlink"/>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1"/>
                </a:solidFill>
              </a:rPr>
              <a:t>ENTRADA</a:t>
            </a:r>
          </a:p>
        </p:txBody>
      </p:sp>
      <p:sp>
        <p:nvSpPr>
          <p:cNvPr id="445450" name="Rectangle 10"/>
          <p:cNvSpPr>
            <a:spLocks noChangeArrowheads="1"/>
          </p:cNvSpPr>
          <p:nvPr/>
        </p:nvSpPr>
        <p:spPr bwMode="auto">
          <a:xfrm>
            <a:off x="3627438" y="5568950"/>
            <a:ext cx="1171575" cy="274638"/>
          </a:xfrm>
          <a:prstGeom prst="rect">
            <a:avLst/>
          </a:prstGeom>
          <a:solidFill>
            <a:schemeClr val="accent2"/>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1"/>
                </a:solidFill>
              </a:rPr>
              <a:t>LÓGICA</a:t>
            </a:r>
          </a:p>
        </p:txBody>
      </p:sp>
      <p:sp>
        <p:nvSpPr>
          <p:cNvPr id="445451" name="Rectangle 11"/>
          <p:cNvSpPr>
            <a:spLocks noChangeArrowheads="1"/>
          </p:cNvSpPr>
          <p:nvPr/>
        </p:nvSpPr>
        <p:spPr bwMode="auto">
          <a:xfrm>
            <a:off x="5195888" y="5568950"/>
            <a:ext cx="1169987" cy="274638"/>
          </a:xfrm>
          <a:prstGeom prst="rect">
            <a:avLst/>
          </a:prstGeom>
          <a:solidFill>
            <a:srgbClr val="FF9900"/>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a:solidFill>
                  <a:schemeClr val="tx1"/>
                </a:solidFill>
                <a:latin typeface="Arial" panose="020B0604020202020204" pitchFamily="34" charset="0"/>
              </a:defRPr>
            </a:lvl1pPr>
            <a:lvl2pPr marL="571500" defTabSz="762000">
              <a:defRPr>
                <a:solidFill>
                  <a:schemeClr val="tx1"/>
                </a:solidFill>
                <a:latin typeface="Arial" panose="020B0604020202020204" pitchFamily="34" charset="0"/>
              </a:defRPr>
            </a:lvl2pPr>
            <a:lvl3pPr marL="1143000" defTabSz="762000">
              <a:defRPr>
                <a:solidFill>
                  <a:schemeClr val="tx1"/>
                </a:solidFill>
                <a:latin typeface="Arial" panose="020B0604020202020204" pitchFamily="34" charset="0"/>
              </a:defRPr>
            </a:lvl3pPr>
            <a:lvl4pPr marL="1714500" defTabSz="762000">
              <a:defRPr>
                <a:solidFill>
                  <a:schemeClr val="tx1"/>
                </a:solidFill>
                <a:latin typeface="Arial" panose="020B0604020202020204" pitchFamily="34" charset="0"/>
              </a:defRPr>
            </a:lvl4pPr>
            <a:lvl5pPr marL="2286000" defTabSz="762000">
              <a:defRPr>
                <a:solidFill>
                  <a:schemeClr val="tx1"/>
                </a:solidFill>
                <a:latin typeface="Arial" panose="020B0604020202020204" pitchFamily="34" charset="0"/>
              </a:defRPr>
            </a:lvl5pPr>
            <a:lvl6pPr marL="2743200" defTabSz="762000" fontAlgn="base">
              <a:spcBef>
                <a:spcPct val="0"/>
              </a:spcBef>
              <a:spcAft>
                <a:spcPct val="0"/>
              </a:spcAft>
              <a:defRPr>
                <a:solidFill>
                  <a:schemeClr val="tx1"/>
                </a:solidFill>
                <a:latin typeface="Arial" panose="020B0604020202020204" pitchFamily="34" charset="0"/>
              </a:defRPr>
            </a:lvl6pPr>
            <a:lvl7pPr marL="3200400" defTabSz="762000" fontAlgn="base">
              <a:spcBef>
                <a:spcPct val="0"/>
              </a:spcBef>
              <a:spcAft>
                <a:spcPct val="0"/>
              </a:spcAft>
              <a:defRPr>
                <a:solidFill>
                  <a:schemeClr val="tx1"/>
                </a:solidFill>
                <a:latin typeface="Arial" panose="020B0604020202020204" pitchFamily="34" charset="0"/>
              </a:defRPr>
            </a:lvl7pPr>
            <a:lvl8pPr marL="3657600" defTabSz="762000" fontAlgn="base">
              <a:spcBef>
                <a:spcPct val="0"/>
              </a:spcBef>
              <a:spcAft>
                <a:spcPct val="0"/>
              </a:spcAft>
              <a:defRPr>
                <a:solidFill>
                  <a:schemeClr val="tx1"/>
                </a:solidFill>
                <a:latin typeface="Arial" panose="020B0604020202020204" pitchFamily="34" charset="0"/>
              </a:defRPr>
            </a:lvl8pPr>
            <a:lvl9pPr marL="4114800" defTabSz="7620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1"/>
                </a:solidFill>
              </a:rPr>
              <a:t>SALIDA</a:t>
            </a:r>
          </a:p>
        </p:txBody>
      </p:sp>
      <p:cxnSp>
        <p:nvCxnSpPr>
          <p:cNvPr id="445452" name="AutoShape 12"/>
          <p:cNvCxnSpPr>
            <a:cxnSpLocks noChangeShapeType="1"/>
            <a:stCxn id="445446" idx="3"/>
            <a:endCxn id="445447" idx="1"/>
          </p:cNvCxnSpPr>
          <p:nvPr/>
        </p:nvCxnSpPr>
        <p:spPr bwMode="auto">
          <a:xfrm>
            <a:off x="3273425" y="5119688"/>
            <a:ext cx="369888" cy="0"/>
          </a:xfrm>
          <a:prstGeom prst="straightConnector1">
            <a:avLst/>
          </a:prstGeom>
          <a:noFill/>
          <a:ln w="28575">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5453" name="AutoShape 13"/>
          <p:cNvCxnSpPr>
            <a:cxnSpLocks noChangeShapeType="1"/>
            <a:stCxn id="445447" idx="3"/>
            <a:endCxn id="445448" idx="1"/>
          </p:cNvCxnSpPr>
          <p:nvPr/>
        </p:nvCxnSpPr>
        <p:spPr bwMode="auto">
          <a:xfrm>
            <a:off x="4813300" y="5119688"/>
            <a:ext cx="371475" cy="0"/>
          </a:xfrm>
          <a:prstGeom prst="straightConnector1">
            <a:avLst/>
          </a:prstGeom>
          <a:noFill/>
          <a:ln w="28575">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5454" name="Line 14"/>
          <p:cNvSpPr>
            <a:spLocks noChangeShapeType="1"/>
          </p:cNvSpPr>
          <p:nvPr/>
        </p:nvSpPr>
        <p:spPr bwMode="auto">
          <a:xfrm>
            <a:off x="1763713" y="5129213"/>
            <a:ext cx="349250" cy="0"/>
          </a:xfrm>
          <a:prstGeom prst="line">
            <a:avLst/>
          </a:prstGeom>
          <a:noFill/>
          <a:ln w="28575">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5455" name="Line 15"/>
          <p:cNvSpPr>
            <a:spLocks noChangeShapeType="1"/>
          </p:cNvSpPr>
          <p:nvPr/>
        </p:nvSpPr>
        <p:spPr bwMode="auto">
          <a:xfrm>
            <a:off x="6365875" y="5129213"/>
            <a:ext cx="349250" cy="0"/>
          </a:xfrm>
          <a:prstGeom prst="line">
            <a:avLst/>
          </a:prstGeom>
          <a:noFill/>
          <a:ln w="28575">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5456" name="Text Box 16"/>
          <p:cNvSpPr txBox="1">
            <a:spLocks noChangeArrowheads="1"/>
          </p:cNvSpPr>
          <p:nvPr/>
        </p:nvSpPr>
        <p:spPr bwMode="auto">
          <a:xfrm>
            <a:off x="957809" y="4852988"/>
            <a:ext cx="808532" cy="525401"/>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b="0" dirty="0">
                <a:solidFill>
                  <a:schemeClr val="bg2"/>
                </a:solidFill>
              </a:rPr>
              <a:t>Inicio</a:t>
            </a:r>
          </a:p>
          <a:p>
            <a:pPr algn="ctr" eaLnBrk="0" hangingPunct="0"/>
            <a:r>
              <a:rPr lang="es-ES" altLang="es-ES" sz="1400" b="0" dirty="0">
                <a:solidFill>
                  <a:schemeClr val="bg2"/>
                </a:solidFill>
              </a:rPr>
              <a:t> función</a:t>
            </a:r>
          </a:p>
        </p:txBody>
      </p:sp>
      <p:sp>
        <p:nvSpPr>
          <p:cNvPr id="445457" name="Text Box 17"/>
          <p:cNvSpPr txBox="1">
            <a:spLocks noChangeArrowheads="1"/>
          </p:cNvSpPr>
          <p:nvPr/>
        </p:nvSpPr>
        <p:spPr bwMode="auto">
          <a:xfrm>
            <a:off x="6711950" y="4860925"/>
            <a:ext cx="2142231" cy="525401"/>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1400" b="0" dirty="0">
                <a:solidFill>
                  <a:schemeClr val="bg2"/>
                </a:solidFill>
              </a:rPr>
              <a:t>Actuación de la Máquina</a:t>
            </a:r>
            <a:br>
              <a:rPr lang="es-ES" altLang="es-ES" sz="1400" b="0" dirty="0">
                <a:solidFill>
                  <a:schemeClr val="bg2"/>
                </a:solidFill>
              </a:rPr>
            </a:br>
            <a:r>
              <a:rPr lang="es-ES" altLang="es-ES" sz="1400" b="0" dirty="0">
                <a:solidFill>
                  <a:schemeClr val="bg2"/>
                </a:solidFill>
              </a:rPr>
              <a:t>(p.ej. Frenos del motor)</a:t>
            </a:r>
          </a:p>
        </p:txBody>
      </p:sp>
      <p:sp>
        <p:nvSpPr>
          <p:cNvPr id="445458" name="Text Box 18"/>
          <p:cNvSpPr txBox="1">
            <a:spLocks noChangeArrowheads="1"/>
          </p:cNvSpPr>
          <p:nvPr/>
        </p:nvSpPr>
        <p:spPr bwMode="auto">
          <a:xfrm>
            <a:off x="3265488" y="4784725"/>
            <a:ext cx="469900" cy="276225"/>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1200" b="0">
                <a:solidFill>
                  <a:schemeClr val="bg2"/>
                </a:solidFill>
              </a:rPr>
              <a:t>i</a:t>
            </a:r>
            <a:r>
              <a:rPr lang="es-ES" altLang="es-ES" sz="1200" b="0" baseline="-25000">
                <a:solidFill>
                  <a:schemeClr val="bg2"/>
                </a:solidFill>
              </a:rPr>
              <a:t>ab</a:t>
            </a:r>
          </a:p>
        </p:txBody>
      </p:sp>
      <p:sp>
        <p:nvSpPr>
          <p:cNvPr id="445459" name="Text Box 19"/>
          <p:cNvSpPr txBox="1">
            <a:spLocks noChangeArrowheads="1"/>
          </p:cNvSpPr>
          <p:nvPr/>
        </p:nvSpPr>
        <p:spPr bwMode="auto">
          <a:xfrm>
            <a:off x="4851400" y="4784725"/>
            <a:ext cx="322263" cy="276225"/>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1200" b="0">
                <a:solidFill>
                  <a:schemeClr val="bg2"/>
                </a:solidFill>
              </a:rPr>
              <a:t>i</a:t>
            </a:r>
            <a:r>
              <a:rPr lang="es-ES" altLang="es-ES" sz="1200" b="0" baseline="-25000">
                <a:solidFill>
                  <a:schemeClr val="bg2"/>
                </a:solidFill>
              </a:rPr>
              <a:t>bc</a:t>
            </a:r>
          </a:p>
        </p:txBody>
      </p:sp>
      <p:sp>
        <p:nvSpPr>
          <p:cNvPr id="445462" name="AutoShape 22"/>
          <p:cNvSpPr>
            <a:spLocks noChangeArrowheads="1"/>
          </p:cNvSpPr>
          <p:nvPr/>
        </p:nvSpPr>
        <p:spPr bwMode="auto">
          <a:xfrm>
            <a:off x="1885950" y="4618038"/>
            <a:ext cx="4600575" cy="1423987"/>
          </a:xfrm>
          <a:prstGeom prst="roundRect">
            <a:avLst>
              <a:gd name="adj" fmla="val 16667"/>
            </a:avLst>
          </a:prstGeom>
          <a:noFill/>
          <a:ln w="28575" algn="ctr">
            <a:solidFill>
              <a:schemeClr val="bg2"/>
            </a:solidFill>
            <a:prstDash val="dash"/>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5463" name="AutoShape 23"/>
          <p:cNvSpPr>
            <a:spLocks noChangeArrowheads="1"/>
          </p:cNvSpPr>
          <p:nvPr/>
        </p:nvSpPr>
        <p:spPr bwMode="auto">
          <a:xfrm>
            <a:off x="6715125" y="4813300"/>
            <a:ext cx="2106146" cy="617538"/>
          </a:xfrm>
          <a:prstGeom prst="roundRect">
            <a:avLst>
              <a:gd name="adj" fmla="val 16667"/>
            </a:avLst>
          </a:prstGeom>
          <a:noFill/>
          <a:ln w="28575"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5464" name="AutoShape 24"/>
          <p:cNvSpPr>
            <a:spLocks noChangeArrowheads="1"/>
          </p:cNvSpPr>
          <p:nvPr/>
        </p:nvSpPr>
        <p:spPr bwMode="auto">
          <a:xfrm>
            <a:off x="968375" y="4865688"/>
            <a:ext cx="773113" cy="512762"/>
          </a:xfrm>
          <a:prstGeom prst="roundRect">
            <a:avLst>
              <a:gd name="adj" fmla="val 16667"/>
            </a:avLst>
          </a:prstGeom>
          <a:noFill/>
          <a:ln w="28575"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5471" name="Rectangle 31"/>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0" y="2238375"/>
            <a:ext cx="9144000" cy="1550988"/>
          </a:xfrm>
        </p:spPr>
        <p:txBody>
          <a:bodyPr/>
          <a:lstStyle/>
          <a:p>
            <a:pPr algn="ctr"/>
            <a:r>
              <a:rPr lang="es-ES" sz="7200" dirty="0">
                <a:solidFill>
                  <a:schemeClr val="bg1"/>
                </a:solidFill>
              </a:rPr>
              <a:t>Antecedentes</a:t>
            </a:r>
          </a:p>
        </p:txBody>
      </p:sp>
    </p:spTree>
    <p:extLst>
      <p:ext uri="{BB962C8B-B14F-4D97-AF65-F5344CB8AC3E}">
        <p14:creationId xmlns:p14="http://schemas.microsoft.com/office/powerpoint/2010/main" val="866453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1" name="Rectangle 21"/>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pic>
        <p:nvPicPr>
          <p:cNvPr id="286743"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788" y="1760538"/>
            <a:ext cx="3516312" cy="2714625"/>
          </a:xfrm>
          <a:prstGeom prst="rect">
            <a:avLst/>
          </a:prstGeom>
          <a:noFill/>
          <a:extLst>
            <a:ext uri="{909E8E84-426E-40DD-AFC4-6F175D3DCCD1}">
              <a14:hiddenFill xmlns:a14="http://schemas.microsoft.com/office/drawing/2010/main">
                <a:solidFill>
                  <a:srgbClr val="FFFFFF"/>
                </a:solidFill>
              </a14:hiddenFill>
            </a:ext>
          </a:extLst>
        </p:spPr>
      </p:pic>
      <p:sp>
        <p:nvSpPr>
          <p:cNvPr id="286725" name="Rectangle 5"/>
          <p:cNvSpPr>
            <a:spLocks noGrp="1" noChangeArrowheads="1"/>
          </p:cNvSpPr>
          <p:nvPr>
            <p:ph type="body" idx="1"/>
          </p:nvPr>
        </p:nvSpPr>
        <p:spPr>
          <a:xfrm>
            <a:off x="354013" y="1325563"/>
            <a:ext cx="5321300" cy="4525962"/>
          </a:xfrm>
        </p:spPr>
        <p:txBody>
          <a:bodyPr/>
          <a:lstStyle/>
          <a:p>
            <a:pPr marL="0" indent="0">
              <a:lnSpc>
                <a:spcPct val="90000"/>
              </a:lnSpc>
              <a:buNone/>
            </a:pPr>
            <a:r>
              <a:rPr lang="es-ES" altLang="es-ES" dirty="0"/>
              <a:t>Gráfico del riesgo</a:t>
            </a:r>
          </a:p>
          <a:p>
            <a:pPr>
              <a:lnSpc>
                <a:spcPct val="90000"/>
              </a:lnSpc>
              <a:buFont typeface="Arial" panose="020B0604020202020204" pitchFamily="34" charset="0"/>
              <a:buNone/>
            </a:pPr>
            <a:r>
              <a:rPr lang="es-ES" altLang="es-ES" sz="1800" dirty="0">
                <a:solidFill>
                  <a:schemeClr val="bg2"/>
                </a:solidFill>
              </a:rPr>
              <a:t>	Para determinar el Performance </a:t>
            </a:r>
            <a:r>
              <a:rPr lang="es-ES" altLang="es-ES" sz="1800" dirty="0" err="1">
                <a:solidFill>
                  <a:schemeClr val="bg2"/>
                </a:solidFill>
              </a:rPr>
              <a:t>Level</a:t>
            </a:r>
            <a:r>
              <a:rPr lang="es-ES" altLang="es-ES" sz="1800" dirty="0">
                <a:solidFill>
                  <a:schemeClr val="bg2"/>
                </a:solidFill>
              </a:rPr>
              <a:t> requerido (</a:t>
            </a:r>
            <a:r>
              <a:rPr lang="es-ES" altLang="es-ES" sz="1800" dirty="0" err="1">
                <a:solidFill>
                  <a:schemeClr val="bg2"/>
                </a:solidFill>
              </a:rPr>
              <a:t>PLr</a:t>
            </a:r>
            <a:r>
              <a:rPr lang="es-ES" altLang="es-ES" sz="1800" dirty="0">
                <a:solidFill>
                  <a:schemeClr val="bg2"/>
                </a:solidFill>
              </a:rPr>
              <a:t>) de cada función de seguridad:</a:t>
            </a:r>
          </a:p>
          <a:p>
            <a:pPr lvl="1">
              <a:lnSpc>
                <a:spcPct val="90000"/>
              </a:lnSpc>
            </a:pPr>
            <a:r>
              <a:rPr lang="es-ES" altLang="es-ES" sz="1600" dirty="0"/>
              <a:t>S – Resultado del accidente</a:t>
            </a:r>
          </a:p>
          <a:p>
            <a:pPr lvl="2">
              <a:lnSpc>
                <a:spcPct val="90000"/>
              </a:lnSpc>
              <a:buClr>
                <a:schemeClr val="accent2"/>
              </a:buClr>
              <a:buFont typeface="Arial" panose="020B0604020202020204" pitchFamily="34" charset="0"/>
              <a:buChar char="&gt;"/>
            </a:pPr>
            <a:r>
              <a:rPr lang="es-ES" altLang="es-ES" sz="1600" dirty="0">
                <a:solidFill>
                  <a:schemeClr val="accent2"/>
                </a:solidFill>
              </a:rPr>
              <a:t>S1 Lesión leve</a:t>
            </a:r>
          </a:p>
          <a:p>
            <a:pPr lvl="2">
              <a:lnSpc>
                <a:spcPct val="90000"/>
              </a:lnSpc>
              <a:buClr>
                <a:schemeClr val="accent2"/>
              </a:buClr>
              <a:buFont typeface="Arial" panose="020B0604020202020204" pitchFamily="34" charset="0"/>
              <a:buChar char="&gt;"/>
            </a:pPr>
            <a:r>
              <a:rPr lang="es-ES" altLang="es-ES" sz="1600" dirty="0">
                <a:solidFill>
                  <a:schemeClr val="accent2"/>
                </a:solidFill>
              </a:rPr>
              <a:t>S2 Lesión grave e irreversible </a:t>
            </a:r>
            <a:r>
              <a:rPr lang="es-ES" altLang="es-ES" sz="1600" dirty="0" err="1">
                <a:solidFill>
                  <a:schemeClr val="accent2"/>
                </a:solidFill>
              </a:rPr>
              <a:t>ó</a:t>
            </a:r>
            <a:r>
              <a:rPr lang="es-ES" altLang="es-ES" sz="1600" dirty="0">
                <a:solidFill>
                  <a:schemeClr val="accent2"/>
                </a:solidFill>
              </a:rPr>
              <a:t> muerte </a:t>
            </a:r>
          </a:p>
          <a:p>
            <a:pPr lvl="1">
              <a:lnSpc>
                <a:spcPct val="90000"/>
              </a:lnSpc>
            </a:pPr>
            <a:r>
              <a:rPr lang="es-ES" altLang="es-ES" sz="1600" dirty="0"/>
              <a:t>F – Frecuencia de presencia en la zona peligrosa</a:t>
            </a:r>
          </a:p>
          <a:p>
            <a:pPr lvl="2">
              <a:lnSpc>
                <a:spcPct val="90000"/>
              </a:lnSpc>
              <a:buClr>
                <a:schemeClr val="accent2"/>
              </a:buClr>
              <a:buFont typeface="Arial" panose="020B0604020202020204" pitchFamily="34" charset="0"/>
              <a:buChar char="&gt;"/>
            </a:pPr>
            <a:r>
              <a:rPr lang="es-ES" altLang="es-ES" sz="1600" dirty="0">
                <a:solidFill>
                  <a:schemeClr val="accent2"/>
                </a:solidFill>
              </a:rPr>
              <a:t>F1 De escasamente a poco frecuente</a:t>
            </a:r>
          </a:p>
          <a:p>
            <a:pPr lvl="2">
              <a:lnSpc>
                <a:spcPct val="90000"/>
              </a:lnSpc>
              <a:buClr>
                <a:schemeClr val="accent2"/>
              </a:buClr>
              <a:buFont typeface="Arial" panose="020B0604020202020204" pitchFamily="34" charset="0"/>
              <a:buChar char="&gt;"/>
            </a:pPr>
            <a:r>
              <a:rPr lang="es-ES" altLang="es-ES" sz="1600" dirty="0">
                <a:solidFill>
                  <a:schemeClr val="accent2"/>
                </a:solidFill>
              </a:rPr>
              <a:t>F2 De frecuente a permanente</a:t>
            </a:r>
          </a:p>
          <a:p>
            <a:pPr lvl="1">
              <a:lnSpc>
                <a:spcPct val="90000"/>
              </a:lnSpc>
            </a:pPr>
            <a:r>
              <a:rPr lang="es-ES" altLang="es-ES" sz="1600" dirty="0"/>
              <a:t>P – Posibilidad de prevención del accidente</a:t>
            </a:r>
          </a:p>
          <a:p>
            <a:pPr lvl="2">
              <a:lnSpc>
                <a:spcPct val="90000"/>
              </a:lnSpc>
              <a:buClr>
                <a:schemeClr val="accent2"/>
              </a:buClr>
              <a:buFont typeface="Arial" panose="020B0604020202020204" pitchFamily="34" charset="0"/>
              <a:buChar char="&gt;"/>
            </a:pPr>
            <a:r>
              <a:rPr lang="es-ES" altLang="es-ES" sz="1600" dirty="0">
                <a:solidFill>
                  <a:schemeClr val="accent2"/>
                </a:solidFill>
              </a:rPr>
              <a:t>P1 Posible bajo ciertas condiciones</a:t>
            </a:r>
          </a:p>
          <a:p>
            <a:pPr lvl="2">
              <a:lnSpc>
                <a:spcPct val="90000"/>
              </a:lnSpc>
              <a:buClr>
                <a:schemeClr val="accent2"/>
              </a:buClr>
              <a:buFont typeface="Arial" panose="020B0604020202020204" pitchFamily="34" charset="0"/>
              <a:buChar char="&gt;"/>
            </a:pPr>
            <a:r>
              <a:rPr lang="es-ES" altLang="es-ES" sz="1600" dirty="0">
                <a:solidFill>
                  <a:schemeClr val="accent2"/>
                </a:solidFill>
              </a:rPr>
              <a:t>P2 Prácticamente imposible</a:t>
            </a:r>
          </a:p>
          <a:p>
            <a:pPr>
              <a:lnSpc>
                <a:spcPct val="90000"/>
              </a:lnSpc>
            </a:pPr>
            <a:endParaRPr lang="es-ES" altLang="es-ES" sz="1800" dirty="0">
              <a:solidFill>
                <a:schemeClr val="bg2"/>
              </a:solidFill>
            </a:endParaRPr>
          </a:p>
          <a:p>
            <a:pPr>
              <a:lnSpc>
                <a:spcPct val="90000"/>
              </a:lnSpc>
              <a:buClr>
                <a:schemeClr val="bg2"/>
              </a:buClr>
            </a:pPr>
            <a:r>
              <a:rPr lang="es-ES" altLang="es-ES" sz="1800" dirty="0">
                <a:solidFill>
                  <a:schemeClr val="bg2"/>
                </a:solidFill>
              </a:rPr>
              <a:t>Con las respuestas para S2, F2 y P2 el gráfico nos llevaría a un Performance </a:t>
            </a:r>
            <a:r>
              <a:rPr lang="es-ES" altLang="es-ES" sz="1800" dirty="0" err="1">
                <a:solidFill>
                  <a:schemeClr val="bg2"/>
                </a:solidFill>
              </a:rPr>
              <a:t>Level</a:t>
            </a:r>
            <a:r>
              <a:rPr lang="es-ES" altLang="es-ES" sz="1800" dirty="0">
                <a:solidFill>
                  <a:schemeClr val="bg2"/>
                </a:solidFill>
              </a:rPr>
              <a:t> requerido </a:t>
            </a:r>
            <a:r>
              <a:rPr lang="es-ES" altLang="es-ES" sz="1800" dirty="0" err="1">
                <a:solidFill>
                  <a:schemeClr val="bg2"/>
                </a:solidFill>
              </a:rPr>
              <a:t>ó</a:t>
            </a:r>
            <a:r>
              <a:rPr lang="es-ES" altLang="es-ES" sz="1800" dirty="0">
                <a:solidFill>
                  <a:schemeClr val="bg2"/>
                </a:solidFill>
              </a:rPr>
              <a:t> </a:t>
            </a:r>
            <a:r>
              <a:rPr lang="es-ES" altLang="es-ES" sz="1800" dirty="0" err="1">
                <a:solidFill>
                  <a:schemeClr val="bg2"/>
                </a:solidFill>
              </a:rPr>
              <a:t>PLr</a:t>
            </a:r>
            <a:r>
              <a:rPr lang="es-ES" altLang="es-ES" sz="1800" dirty="0">
                <a:solidFill>
                  <a:schemeClr val="bg2"/>
                </a:solidFill>
              </a:rPr>
              <a:t> e. </a:t>
            </a:r>
            <a:endParaRPr lang="es-ES" altLang="es-E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20" name="Rectangle 4"/>
          <p:cNvSpPr>
            <a:spLocks noChangeArrowheads="1"/>
          </p:cNvSpPr>
          <p:nvPr/>
        </p:nvSpPr>
        <p:spPr bwMode="auto">
          <a:xfrm>
            <a:off x="242888" y="1198563"/>
            <a:ext cx="8750300" cy="526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180975" indent="-180975">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544513" indent="-182563">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1020763" indent="-841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751013" indent="-228600">
              <a:spcBef>
                <a:spcPct val="20000"/>
              </a:spcBef>
              <a:buChar char="–"/>
              <a:defRPr sz="2000">
                <a:solidFill>
                  <a:schemeClr val="tx1"/>
                </a:solidFill>
                <a:latin typeface="Arial" panose="020B0604020202020204" pitchFamily="34" charset="0"/>
              </a:defRPr>
            </a:lvl4pPr>
            <a:lvl5pPr marL="2159000" indent="-228600">
              <a:spcBef>
                <a:spcPct val="20000"/>
              </a:spcBef>
              <a:buChar char="»"/>
              <a:defRPr sz="2000">
                <a:solidFill>
                  <a:schemeClr val="tx1"/>
                </a:solidFill>
                <a:latin typeface="Arial" panose="020B0604020202020204" pitchFamily="34" charset="0"/>
              </a:defRPr>
            </a:lvl5pPr>
            <a:lvl6pPr marL="2616200" indent="-228600" fontAlgn="base">
              <a:spcBef>
                <a:spcPct val="20000"/>
              </a:spcBef>
              <a:spcAft>
                <a:spcPct val="0"/>
              </a:spcAft>
              <a:buChar char="»"/>
              <a:defRPr sz="2000">
                <a:solidFill>
                  <a:schemeClr val="tx1"/>
                </a:solidFill>
                <a:latin typeface="Arial" panose="020B0604020202020204" pitchFamily="34" charset="0"/>
              </a:defRPr>
            </a:lvl6pPr>
            <a:lvl7pPr marL="3073400" indent="-228600" fontAlgn="base">
              <a:spcBef>
                <a:spcPct val="20000"/>
              </a:spcBef>
              <a:spcAft>
                <a:spcPct val="0"/>
              </a:spcAft>
              <a:buChar char="»"/>
              <a:defRPr sz="2000">
                <a:solidFill>
                  <a:schemeClr val="tx1"/>
                </a:solidFill>
                <a:latin typeface="Arial" panose="020B0604020202020204" pitchFamily="34" charset="0"/>
              </a:defRPr>
            </a:lvl7pPr>
            <a:lvl8pPr marL="3530600" indent="-228600" fontAlgn="base">
              <a:spcBef>
                <a:spcPct val="20000"/>
              </a:spcBef>
              <a:spcAft>
                <a:spcPct val="0"/>
              </a:spcAft>
              <a:buChar char="»"/>
              <a:defRPr sz="2000">
                <a:solidFill>
                  <a:schemeClr val="tx1"/>
                </a:solidFill>
                <a:latin typeface="Arial" panose="020B0604020202020204" pitchFamily="34" charset="0"/>
              </a:defRPr>
            </a:lvl8pPr>
            <a:lvl9pPr marL="39878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110000"/>
              </a:lnSpc>
            </a:pPr>
            <a:r>
              <a:rPr lang="es-ES" altLang="es-ES" b="0" dirty="0"/>
              <a:t>Diagrama de bloques</a:t>
            </a:r>
          </a:p>
          <a:p>
            <a:pPr lvl="1">
              <a:lnSpc>
                <a:spcPct val="110000"/>
              </a:lnSpc>
            </a:pPr>
            <a:r>
              <a:rPr lang="es-ES" altLang="es-ES" sz="1600" b="0" dirty="0"/>
              <a:t>Todas las partes que llevan a cabo la función de seguridad deben identificarse en un diagrama de bloques. </a:t>
            </a:r>
          </a:p>
          <a:p>
            <a:pPr lvl="1">
              <a:lnSpc>
                <a:spcPct val="110000"/>
              </a:lnSpc>
            </a:pPr>
            <a:r>
              <a:rPr lang="es-ES" altLang="es-ES" sz="1600" b="0" dirty="0"/>
              <a:t>Cada bloque representa un dispositivo hardware implementado en la función de seguridad. </a:t>
            </a:r>
            <a:br>
              <a:rPr lang="es-ES" altLang="es-ES" sz="1600" b="0" dirty="0"/>
            </a:br>
            <a:endParaRPr lang="es-ES" altLang="es-ES" sz="1600" b="0" dirty="0"/>
          </a:p>
          <a:p>
            <a:pPr>
              <a:lnSpc>
                <a:spcPct val="110000"/>
              </a:lnSpc>
            </a:pPr>
            <a:endParaRPr lang="es-ES" altLang="es-ES" sz="1800" b="0" dirty="0">
              <a:solidFill>
                <a:schemeClr val="bg2"/>
              </a:solidFill>
            </a:endParaRPr>
          </a:p>
          <a:p>
            <a:pPr>
              <a:lnSpc>
                <a:spcPct val="110000"/>
              </a:lnSpc>
            </a:pPr>
            <a:endParaRPr lang="es-ES" altLang="es-ES" sz="1600" b="0" dirty="0">
              <a:solidFill>
                <a:schemeClr val="bg2"/>
              </a:solidFill>
            </a:endParaRPr>
          </a:p>
          <a:p>
            <a:pPr>
              <a:lnSpc>
                <a:spcPct val="110000"/>
              </a:lnSpc>
            </a:pPr>
            <a:endParaRPr lang="es-ES" altLang="es-ES" sz="1600" b="0" dirty="0">
              <a:solidFill>
                <a:schemeClr val="bg2"/>
              </a:solidFill>
            </a:endParaRPr>
          </a:p>
          <a:p>
            <a:pPr>
              <a:lnSpc>
                <a:spcPct val="110000"/>
              </a:lnSpc>
            </a:pPr>
            <a:endParaRPr lang="es-ES" altLang="es-ES" sz="1600" b="0" dirty="0">
              <a:solidFill>
                <a:schemeClr val="bg2"/>
              </a:solidFill>
            </a:endParaRPr>
          </a:p>
          <a:p>
            <a:pPr>
              <a:lnSpc>
                <a:spcPct val="110000"/>
              </a:lnSpc>
            </a:pPr>
            <a:endParaRPr lang="es-ES" altLang="es-ES" sz="1600" b="0" dirty="0">
              <a:solidFill>
                <a:schemeClr val="bg2"/>
              </a:solidFill>
            </a:endParaRPr>
          </a:p>
          <a:p>
            <a:pPr>
              <a:lnSpc>
                <a:spcPct val="110000"/>
              </a:lnSpc>
            </a:pPr>
            <a:endParaRPr lang="es-ES" altLang="es-ES" sz="1600" b="0" dirty="0">
              <a:solidFill>
                <a:schemeClr val="bg2"/>
              </a:solidFill>
            </a:endParaRPr>
          </a:p>
          <a:p>
            <a:pPr>
              <a:lnSpc>
                <a:spcPct val="110000"/>
              </a:lnSpc>
            </a:pPr>
            <a:endParaRPr lang="es-ES" altLang="es-ES" sz="1600" b="0" dirty="0">
              <a:solidFill>
                <a:schemeClr val="bg2"/>
              </a:solidFill>
            </a:endParaRPr>
          </a:p>
          <a:p>
            <a:pPr>
              <a:lnSpc>
                <a:spcPct val="110000"/>
              </a:lnSpc>
            </a:pPr>
            <a:endParaRPr lang="es-ES" altLang="es-ES" sz="1600" b="0" dirty="0">
              <a:solidFill>
                <a:schemeClr val="bg2"/>
              </a:solidFill>
            </a:endParaRPr>
          </a:p>
          <a:p>
            <a:pPr lvl="1">
              <a:lnSpc>
                <a:spcPct val="110000"/>
              </a:lnSpc>
              <a:buFont typeface="Arial" panose="020B0604020202020204" pitchFamily="34" charset="0"/>
              <a:buNone/>
            </a:pPr>
            <a:r>
              <a:rPr lang="es-ES" altLang="es-ES" sz="1600" b="0" dirty="0"/>
              <a:t>Estructura redundante con 2 entradas, 2 canales lógicos y 2 salidas conmutando la potencia:</a:t>
            </a:r>
          </a:p>
          <a:p>
            <a:pPr lvl="1">
              <a:lnSpc>
                <a:spcPct val="110000"/>
              </a:lnSpc>
            </a:pPr>
            <a:r>
              <a:rPr lang="es-ES" altLang="es-ES" sz="1400" b="0" dirty="0"/>
              <a:t>En este ejemplo los dos canales consiguen la redundancia, el Módulo de Seguridad la lógica y el diagnóstico de ambos canales.</a:t>
            </a:r>
          </a:p>
        </p:txBody>
      </p:sp>
      <p:grpSp>
        <p:nvGrpSpPr>
          <p:cNvPr id="444481" name="Group 65"/>
          <p:cNvGrpSpPr>
            <a:grpSpLocks/>
          </p:cNvGrpSpPr>
          <p:nvPr/>
        </p:nvGrpSpPr>
        <p:grpSpPr bwMode="auto">
          <a:xfrm>
            <a:off x="1793875" y="2698750"/>
            <a:ext cx="5649913" cy="947738"/>
            <a:chOff x="1039" y="1672"/>
            <a:chExt cx="3559" cy="597"/>
          </a:xfrm>
        </p:grpSpPr>
        <p:sp>
          <p:nvSpPr>
            <p:cNvPr id="444465" name="AutoShape 49"/>
            <p:cNvSpPr>
              <a:spLocks noChangeAspect="1" noChangeArrowheads="1"/>
            </p:cNvSpPr>
            <p:nvPr/>
          </p:nvSpPr>
          <p:spPr bwMode="auto">
            <a:xfrm>
              <a:off x="3947" y="2031"/>
              <a:ext cx="258" cy="234"/>
            </a:xfrm>
            <a:prstGeom prst="roundRect">
              <a:avLst>
                <a:gd name="adj" fmla="val 25894"/>
              </a:avLst>
            </a:prstGeom>
            <a:solidFill>
              <a:srgbClr val="FF9900"/>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O2</a:t>
              </a:r>
            </a:p>
          </p:txBody>
        </p:sp>
        <p:sp>
          <p:nvSpPr>
            <p:cNvPr id="444464" name="AutoShape 48"/>
            <p:cNvSpPr>
              <a:spLocks noChangeAspect="1" noChangeArrowheads="1"/>
            </p:cNvSpPr>
            <p:nvPr/>
          </p:nvSpPr>
          <p:spPr bwMode="auto">
            <a:xfrm>
              <a:off x="3947" y="1672"/>
              <a:ext cx="258" cy="234"/>
            </a:xfrm>
            <a:prstGeom prst="roundRect">
              <a:avLst>
                <a:gd name="adj" fmla="val 25894"/>
              </a:avLst>
            </a:prstGeom>
            <a:solidFill>
              <a:srgbClr val="FF9900"/>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O1</a:t>
              </a:r>
            </a:p>
          </p:txBody>
        </p:sp>
        <p:sp>
          <p:nvSpPr>
            <p:cNvPr id="444463" name="AutoShape 47"/>
            <p:cNvSpPr>
              <a:spLocks noChangeAspect="1" noChangeArrowheads="1"/>
            </p:cNvSpPr>
            <p:nvPr/>
          </p:nvSpPr>
          <p:spPr bwMode="auto">
            <a:xfrm>
              <a:off x="2585" y="2035"/>
              <a:ext cx="258" cy="234"/>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L2</a:t>
              </a:r>
            </a:p>
          </p:txBody>
        </p:sp>
        <p:sp>
          <p:nvSpPr>
            <p:cNvPr id="444462" name="AutoShape 46"/>
            <p:cNvSpPr>
              <a:spLocks noChangeAspect="1" noChangeArrowheads="1"/>
            </p:cNvSpPr>
            <p:nvPr/>
          </p:nvSpPr>
          <p:spPr bwMode="auto">
            <a:xfrm>
              <a:off x="2591" y="1676"/>
              <a:ext cx="258" cy="234"/>
            </a:xfrm>
            <a:prstGeom prst="roundRect">
              <a:avLst>
                <a:gd name="adj" fmla="val 25894"/>
              </a:avLst>
            </a:prstGeom>
            <a:solidFill>
              <a:schemeClr val="accent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L1</a:t>
              </a:r>
            </a:p>
          </p:txBody>
        </p:sp>
        <p:sp>
          <p:nvSpPr>
            <p:cNvPr id="444461" name="AutoShape 45"/>
            <p:cNvSpPr>
              <a:spLocks noChangeAspect="1" noChangeArrowheads="1"/>
            </p:cNvSpPr>
            <p:nvPr/>
          </p:nvSpPr>
          <p:spPr bwMode="auto">
            <a:xfrm>
              <a:off x="1325" y="2031"/>
              <a:ext cx="258" cy="234"/>
            </a:xfrm>
            <a:prstGeom prst="roundRect">
              <a:avLst>
                <a:gd name="adj" fmla="val 25894"/>
              </a:avLst>
            </a:prstGeom>
            <a:solidFill>
              <a:schemeClr val="fo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I2</a:t>
              </a:r>
            </a:p>
          </p:txBody>
        </p:sp>
        <p:sp>
          <p:nvSpPr>
            <p:cNvPr id="444460" name="AutoShape 44"/>
            <p:cNvSpPr>
              <a:spLocks noChangeAspect="1" noChangeArrowheads="1"/>
            </p:cNvSpPr>
            <p:nvPr/>
          </p:nvSpPr>
          <p:spPr bwMode="auto">
            <a:xfrm>
              <a:off x="1332" y="1684"/>
              <a:ext cx="258" cy="234"/>
            </a:xfrm>
            <a:prstGeom prst="roundRect">
              <a:avLst>
                <a:gd name="adj" fmla="val 25894"/>
              </a:avLst>
            </a:prstGeom>
            <a:solidFill>
              <a:schemeClr val="fo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I1</a:t>
              </a:r>
            </a:p>
          </p:txBody>
        </p:sp>
        <p:cxnSp>
          <p:nvCxnSpPr>
            <p:cNvPr id="444447" name="AutoShape 31"/>
            <p:cNvCxnSpPr>
              <a:cxnSpLocks noChangeShapeType="1"/>
            </p:cNvCxnSpPr>
            <p:nvPr/>
          </p:nvCxnSpPr>
          <p:spPr bwMode="auto">
            <a:xfrm>
              <a:off x="1566" y="2152"/>
              <a:ext cx="1025"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48" name="AutoShape 32"/>
            <p:cNvCxnSpPr>
              <a:cxnSpLocks noChangeShapeType="1"/>
            </p:cNvCxnSpPr>
            <p:nvPr/>
          </p:nvCxnSpPr>
          <p:spPr bwMode="auto">
            <a:xfrm>
              <a:off x="2836" y="2152"/>
              <a:ext cx="1120"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50" name="AutoShape 34"/>
            <p:cNvCxnSpPr>
              <a:cxnSpLocks noChangeShapeType="1"/>
            </p:cNvCxnSpPr>
            <p:nvPr/>
          </p:nvCxnSpPr>
          <p:spPr bwMode="auto">
            <a:xfrm flipV="1">
              <a:off x="1039" y="1789"/>
              <a:ext cx="318" cy="165"/>
            </a:xfrm>
            <a:prstGeom prst="bentConnector3">
              <a:avLst>
                <a:gd name="adj1" fmla="val 49685"/>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51" name="AutoShape 35"/>
            <p:cNvCxnSpPr>
              <a:cxnSpLocks noChangeShapeType="1"/>
            </p:cNvCxnSpPr>
            <p:nvPr/>
          </p:nvCxnSpPr>
          <p:spPr bwMode="auto">
            <a:xfrm>
              <a:off x="1039" y="1954"/>
              <a:ext cx="300" cy="198"/>
            </a:xfrm>
            <a:prstGeom prst="bentConnector3">
              <a:avLst>
                <a:gd name="adj1" fmla="val 52667"/>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53" name="AutoShape 37"/>
            <p:cNvCxnSpPr>
              <a:cxnSpLocks noChangeShapeType="1"/>
            </p:cNvCxnSpPr>
            <p:nvPr/>
          </p:nvCxnSpPr>
          <p:spPr bwMode="auto">
            <a:xfrm>
              <a:off x="2836" y="1789"/>
              <a:ext cx="1134"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54" name="AutoShape 38"/>
            <p:cNvCxnSpPr>
              <a:cxnSpLocks noChangeShapeType="1"/>
            </p:cNvCxnSpPr>
            <p:nvPr/>
          </p:nvCxnSpPr>
          <p:spPr bwMode="auto">
            <a:xfrm>
              <a:off x="4190" y="1789"/>
              <a:ext cx="408" cy="151"/>
            </a:xfrm>
            <a:prstGeom prst="bentConnector3">
              <a:avLst>
                <a:gd name="adj1"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4455" name="AutoShape 39"/>
            <p:cNvCxnSpPr>
              <a:cxnSpLocks noChangeShapeType="1"/>
            </p:cNvCxnSpPr>
            <p:nvPr/>
          </p:nvCxnSpPr>
          <p:spPr bwMode="auto">
            <a:xfrm flipV="1">
              <a:off x="4190" y="1940"/>
              <a:ext cx="408" cy="212"/>
            </a:xfrm>
            <a:prstGeom prst="bentConnector3">
              <a:avLst>
                <a:gd name="adj1"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4457" name="Line 41"/>
            <p:cNvSpPr>
              <a:spLocks noChangeShapeType="1"/>
            </p:cNvSpPr>
            <p:nvPr/>
          </p:nvSpPr>
          <p:spPr bwMode="auto">
            <a:xfrm rot="5400000">
              <a:off x="2705" y="1980"/>
              <a:ext cx="227" cy="0"/>
            </a:xfrm>
            <a:prstGeom prst="line">
              <a:avLst/>
            </a:prstGeom>
            <a:noFill/>
            <a:ln w="12700">
              <a:solidFill>
                <a:schemeClr val="bg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4458" name="Line 42"/>
            <p:cNvSpPr>
              <a:spLocks noChangeShapeType="1"/>
            </p:cNvSpPr>
            <p:nvPr/>
          </p:nvSpPr>
          <p:spPr bwMode="auto">
            <a:xfrm rot="5400000">
              <a:off x="2507" y="1966"/>
              <a:ext cx="227" cy="0"/>
            </a:xfrm>
            <a:prstGeom prst="line">
              <a:avLst/>
            </a:prstGeom>
            <a:noFill/>
            <a:ln w="12700">
              <a:solidFill>
                <a:schemeClr val="bg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cxnSp>
          <p:nvCxnSpPr>
            <p:cNvPr id="444452" name="AutoShape 36"/>
            <p:cNvCxnSpPr>
              <a:cxnSpLocks noChangeShapeType="1"/>
            </p:cNvCxnSpPr>
            <p:nvPr/>
          </p:nvCxnSpPr>
          <p:spPr bwMode="auto">
            <a:xfrm>
              <a:off x="1566" y="1789"/>
              <a:ext cx="1043"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4480" name="Rectangle 64"/>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grpSp>
        <p:nvGrpSpPr>
          <p:cNvPr id="2" name="Grupo 1"/>
          <p:cNvGrpSpPr/>
          <p:nvPr/>
        </p:nvGrpSpPr>
        <p:grpSpPr>
          <a:xfrm>
            <a:off x="1485900" y="3765550"/>
            <a:ext cx="6029325" cy="1604963"/>
            <a:chOff x="1485900" y="3765550"/>
            <a:chExt cx="6029325" cy="1604963"/>
          </a:xfrm>
        </p:grpSpPr>
        <p:sp>
          <p:nvSpPr>
            <p:cNvPr id="444422" name="Line 6"/>
            <p:cNvSpPr>
              <a:spLocks noChangeShapeType="1"/>
            </p:cNvSpPr>
            <p:nvPr/>
          </p:nvSpPr>
          <p:spPr bwMode="auto">
            <a:xfrm>
              <a:off x="5365750" y="4303713"/>
              <a:ext cx="414338" cy="0"/>
            </a:xfrm>
            <a:prstGeom prst="line">
              <a:avLst/>
            </a:prstGeom>
            <a:noFill/>
            <a:ln w="1905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4423" name="Line 7"/>
            <p:cNvSpPr>
              <a:spLocks noChangeShapeType="1"/>
            </p:cNvSpPr>
            <p:nvPr/>
          </p:nvSpPr>
          <p:spPr bwMode="auto">
            <a:xfrm>
              <a:off x="5373688" y="4781550"/>
              <a:ext cx="414338" cy="0"/>
            </a:xfrm>
            <a:prstGeom prst="line">
              <a:avLst/>
            </a:prstGeom>
            <a:noFill/>
            <a:ln w="1905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4424" name="Line 8"/>
            <p:cNvSpPr>
              <a:spLocks noChangeShapeType="1"/>
            </p:cNvSpPr>
            <p:nvPr/>
          </p:nvSpPr>
          <p:spPr bwMode="auto">
            <a:xfrm>
              <a:off x="3213100" y="4303713"/>
              <a:ext cx="415925" cy="0"/>
            </a:xfrm>
            <a:prstGeom prst="line">
              <a:avLst/>
            </a:prstGeom>
            <a:noFill/>
            <a:ln w="1905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4425" name="Line 9"/>
            <p:cNvSpPr>
              <a:spLocks noChangeShapeType="1"/>
            </p:cNvSpPr>
            <p:nvPr/>
          </p:nvSpPr>
          <p:spPr bwMode="auto">
            <a:xfrm>
              <a:off x="3213100" y="4781550"/>
              <a:ext cx="415925" cy="0"/>
            </a:xfrm>
            <a:prstGeom prst="line">
              <a:avLst/>
            </a:prstGeom>
            <a:noFill/>
            <a:ln w="1905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4426" name="Rectangle 10"/>
            <p:cNvSpPr>
              <a:spLocks noChangeArrowheads="1"/>
            </p:cNvSpPr>
            <p:nvPr/>
          </p:nvSpPr>
          <p:spPr bwMode="auto">
            <a:xfrm>
              <a:off x="3629025" y="3773488"/>
              <a:ext cx="1730375"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lgDash"/>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2"/>
                  </a:solidFill>
                </a:rPr>
                <a:t>LÓGICA</a:t>
              </a:r>
              <a:br>
                <a:rPr lang="es-ES" altLang="es-ES" sz="1400">
                  <a:solidFill>
                    <a:schemeClr val="bg2"/>
                  </a:solidFill>
                </a:rPr>
              </a:br>
              <a:endParaRPr lang="es-ES" altLang="es-ES" sz="1400">
                <a:solidFill>
                  <a:schemeClr val="bg2"/>
                </a:solidFill>
              </a:endParaRP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r>
                <a:rPr lang="es-ES" altLang="es-ES" sz="1400">
                  <a:solidFill>
                    <a:schemeClr val="bg2"/>
                  </a:solidFill>
                </a:rPr>
                <a:t>SRP/CS</a:t>
              </a:r>
              <a:r>
                <a:rPr lang="es-ES" altLang="es-ES" sz="1400" baseline="-25000">
                  <a:solidFill>
                    <a:schemeClr val="bg2"/>
                  </a:solidFill>
                </a:rPr>
                <a:t>b</a:t>
              </a:r>
              <a:endParaRPr lang="es-ES" altLang="es-ES" sz="1400">
                <a:solidFill>
                  <a:schemeClr val="bg2"/>
                </a:solidFill>
                <a:latin typeface="Arial Unicode MS" pitchFamily="34" charset="-128"/>
                <a:ea typeface="Arial Unicode MS" pitchFamily="34" charset="-128"/>
              </a:endParaRPr>
            </a:p>
          </p:txBody>
        </p:sp>
        <p:graphicFrame>
          <p:nvGraphicFramePr>
            <p:cNvPr id="444427" name="Object 11"/>
            <p:cNvGraphicFramePr>
              <a:graphicFrameLocks noChangeAspect="1"/>
            </p:cNvGraphicFramePr>
            <p:nvPr>
              <p:extLst>
                <p:ext uri="{D42A27DB-BD31-4B8C-83A1-F6EECF244321}">
                  <p14:modId xmlns:p14="http://schemas.microsoft.com/office/powerpoint/2010/main" val="989327467"/>
                </p:ext>
              </p:extLst>
            </p:nvPr>
          </p:nvGraphicFramePr>
          <p:xfrm>
            <a:off x="3789363" y="4060825"/>
            <a:ext cx="655638" cy="982663"/>
          </p:xfrm>
          <a:graphic>
            <a:graphicData uri="http://schemas.openxmlformats.org/presentationml/2006/ole">
              <mc:AlternateContent xmlns:mc="http://schemas.openxmlformats.org/markup-compatibility/2006">
                <mc:Choice xmlns:v="urn:schemas-microsoft-com:vml" Requires="v">
                  <p:oleObj spid="_x0000_s444873" name="Image" r:id="rId3" imgW="4645457" imgH="6968033" progId="Photoshop.Image.6">
                    <p:embed/>
                  </p:oleObj>
                </mc:Choice>
                <mc:Fallback>
                  <p:oleObj name="Image" r:id="rId3" imgW="4645457" imgH="6968033" progId="Photoshop.Image.6">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9363" y="4060825"/>
                          <a:ext cx="655638" cy="98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4428" name="Rectangle 12"/>
            <p:cNvSpPr>
              <a:spLocks noChangeArrowheads="1"/>
            </p:cNvSpPr>
            <p:nvPr/>
          </p:nvSpPr>
          <p:spPr bwMode="auto">
            <a:xfrm>
              <a:off x="5780088" y="3773488"/>
              <a:ext cx="1682750"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lgDash"/>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2"/>
                  </a:solidFill>
                </a:rPr>
                <a:t>SALIDA</a:t>
              </a: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endParaRPr lang="es-ES" altLang="es-ES" sz="1400">
                <a:solidFill>
                  <a:schemeClr val="bg2"/>
                </a:solidFill>
              </a:endParaRPr>
            </a:p>
            <a:p>
              <a:pPr algn="ctr" eaLnBrk="0" hangingPunct="0"/>
              <a:r>
                <a:rPr lang="es-ES" altLang="es-ES" sz="1400">
                  <a:solidFill>
                    <a:schemeClr val="bg2"/>
                  </a:solidFill>
                </a:rPr>
                <a:t>SRP/CS</a:t>
              </a:r>
              <a:r>
                <a:rPr lang="es-ES" altLang="es-ES" sz="1400" baseline="-25000">
                  <a:solidFill>
                    <a:schemeClr val="bg2"/>
                  </a:solidFill>
                </a:rPr>
                <a:t>c</a:t>
              </a:r>
              <a:endParaRPr lang="es-ES" altLang="es-ES" sz="1400">
                <a:solidFill>
                  <a:schemeClr val="bg2"/>
                </a:solidFill>
                <a:latin typeface="Arial Unicode MS" pitchFamily="34" charset="-128"/>
                <a:ea typeface="Arial Unicode MS" pitchFamily="34" charset="-128"/>
              </a:endParaRPr>
            </a:p>
          </p:txBody>
        </p:sp>
        <p:sp>
          <p:nvSpPr>
            <p:cNvPr id="444431" name="Rectangle 15"/>
            <p:cNvSpPr>
              <a:spLocks noChangeArrowheads="1"/>
            </p:cNvSpPr>
            <p:nvPr/>
          </p:nvSpPr>
          <p:spPr bwMode="auto">
            <a:xfrm>
              <a:off x="1550988" y="3773488"/>
              <a:ext cx="1662113"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lgDash"/>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hangingPunct="0"/>
              <a:r>
                <a:rPr lang="es-ES" altLang="es-ES" sz="1400">
                  <a:solidFill>
                    <a:schemeClr val="bg2"/>
                  </a:solidFill>
                </a:rPr>
                <a:t>ENTRADA</a:t>
              </a:r>
              <a:br>
                <a:rPr lang="es-ES" altLang="es-ES" sz="1400">
                  <a:solidFill>
                    <a:schemeClr val="bg2"/>
                  </a:solidFill>
                </a:rPr>
              </a:br>
              <a:br>
                <a:rPr lang="es-ES" altLang="es-ES" sz="1400">
                  <a:solidFill>
                    <a:schemeClr val="bg2"/>
                  </a:solidFill>
                </a:rPr>
              </a:br>
              <a:br>
                <a:rPr lang="es-ES" altLang="es-ES" sz="1400">
                  <a:solidFill>
                    <a:schemeClr val="bg2"/>
                  </a:solidFill>
                </a:rPr>
              </a:br>
              <a:br>
                <a:rPr lang="es-ES" altLang="es-ES" sz="1400">
                  <a:solidFill>
                    <a:schemeClr val="bg2"/>
                  </a:solidFill>
                </a:rPr>
              </a:br>
              <a:endParaRPr lang="es-ES" altLang="es-ES" sz="1400">
                <a:solidFill>
                  <a:schemeClr val="bg2"/>
                </a:solidFill>
              </a:endParaRPr>
            </a:p>
            <a:p>
              <a:pPr algn="ctr" eaLnBrk="0" hangingPunct="0"/>
              <a:endParaRPr lang="es-ES" altLang="es-ES" sz="1400">
                <a:solidFill>
                  <a:schemeClr val="bg2"/>
                </a:solidFill>
              </a:endParaRPr>
            </a:p>
            <a:p>
              <a:pPr algn="ctr" eaLnBrk="0" hangingPunct="0"/>
              <a:r>
                <a:rPr lang="es-ES" altLang="es-ES" sz="1400">
                  <a:solidFill>
                    <a:schemeClr val="bg2"/>
                  </a:solidFill>
                </a:rPr>
                <a:t>SRP/CS</a:t>
              </a:r>
              <a:r>
                <a:rPr lang="es-ES" altLang="es-ES" sz="1400" baseline="-25000">
                  <a:solidFill>
                    <a:schemeClr val="bg2"/>
                  </a:solidFill>
                </a:rPr>
                <a:t>a</a:t>
              </a:r>
              <a:endParaRPr lang="es-ES" altLang="es-ES" sz="1400">
                <a:solidFill>
                  <a:schemeClr val="bg2"/>
                </a:solidFill>
                <a:latin typeface="Arial Unicode MS" pitchFamily="34" charset="-128"/>
                <a:ea typeface="Arial Unicode MS" pitchFamily="34" charset="-128"/>
              </a:endParaRPr>
            </a:p>
          </p:txBody>
        </p:sp>
        <p:pic>
          <p:nvPicPr>
            <p:cNvPr id="444432" name="Picture 16" descr="Orchid"/>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5000" t="60025" r="33829" b="6427"/>
            <a:stretch>
              <a:fillRect/>
            </a:stretch>
          </p:blipFill>
          <p:spPr bwMode="auto">
            <a:xfrm>
              <a:off x="1628775" y="4641850"/>
              <a:ext cx="290513" cy="368300"/>
            </a:xfrm>
            <a:prstGeom prst="rect">
              <a:avLst/>
            </a:prstGeom>
            <a:solidFill>
              <a:schemeClr val="bg1"/>
            </a:solidFill>
          </p:spPr>
        </p:pic>
        <p:pic>
          <p:nvPicPr>
            <p:cNvPr id="444433" name="Picture 17" descr="Orchid"/>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5000" t="60025" r="33829" b="6427"/>
            <a:stretch>
              <a:fillRect/>
            </a:stretch>
          </p:blipFill>
          <p:spPr bwMode="auto">
            <a:xfrm>
              <a:off x="1628775" y="4044950"/>
              <a:ext cx="290513" cy="368300"/>
            </a:xfrm>
            <a:prstGeom prst="rect">
              <a:avLst/>
            </a:prstGeom>
            <a:solidFill>
              <a:schemeClr val="bg1"/>
            </a:solidFill>
          </p:spPr>
        </p:pic>
        <p:sp>
          <p:nvSpPr>
            <p:cNvPr id="444434" name="Text Box 18"/>
            <p:cNvSpPr txBox="1">
              <a:spLocks noChangeArrowheads="1"/>
            </p:cNvSpPr>
            <p:nvPr/>
          </p:nvSpPr>
          <p:spPr bwMode="auto">
            <a:xfrm>
              <a:off x="1989138" y="4132263"/>
              <a:ext cx="11842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1000" b="0">
                  <a:solidFill>
                    <a:schemeClr val="bg2"/>
                  </a:solidFill>
                </a:rPr>
                <a:t>Interrup. de enclav. 1</a:t>
              </a:r>
            </a:p>
            <a:p>
              <a:pPr eaLnBrk="0" hangingPunct="0"/>
              <a:r>
                <a:rPr lang="es-ES" altLang="es-ES" sz="1000" b="0">
                  <a:solidFill>
                    <a:schemeClr val="bg2"/>
                  </a:solidFill>
                </a:rPr>
                <a:t>SW1</a:t>
              </a:r>
            </a:p>
          </p:txBody>
        </p:sp>
        <p:sp>
          <p:nvSpPr>
            <p:cNvPr id="444435" name="Text Box 19"/>
            <p:cNvSpPr txBox="1">
              <a:spLocks noChangeArrowheads="1"/>
            </p:cNvSpPr>
            <p:nvPr/>
          </p:nvSpPr>
          <p:spPr bwMode="auto">
            <a:xfrm>
              <a:off x="2030413" y="4713288"/>
              <a:ext cx="1149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1000" b="0">
                  <a:solidFill>
                    <a:schemeClr val="bg2"/>
                  </a:solidFill>
                </a:rPr>
                <a:t>Interrup. de enclav.2</a:t>
              </a:r>
            </a:p>
            <a:p>
              <a:pPr eaLnBrk="0" hangingPunct="0"/>
              <a:r>
                <a:rPr lang="es-ES" altLang="es-ES" sz="1000" b="0">
                  <a:solidFill>
                    <a:schemeClr val="bg2"/>
                  </a:solidFill>
                </a:rPr>
                <a:t>SW2</a:t>
              </a:r>
            </a:p>
          </p:txBody>
        </p:sp>
        <p:sp>
          <p:nvSpPr>
            <p:cNvPr id="444436" name="Text Box 20"/>
            <p:cNvSpPr txBox="1">
              <a:spLocks noChangeArrowheads="1"/>
            </p:cNvSpPr>
            <p:nvPr/>
          </p:nvSpPr>
          <p:spPr bwMode="auto">
            <a:xfrm>
              <a:off x="4529138" y="43180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eaLnBrk="0" hangingPunct="0"/>
              <a:r>
                <a:rPr lang="es-ES" altLang="es-ES" sz="1000" b="0">
                  <a:solidFill>
                    <a:schemeClr val="bg2"/>
                  </a:solidFill>
                </a:rPr>
                <a:t>Módulo de seguridad</a:t>
              </a:r>
            </a:p>
            <a:p>
              <a:pPr eaLnBrk="0" hangingPunct="0"/>
              <a:r>
                <a:rPr lang="es-ES" altLang="es-ES" sz="1000" b="0">
                  <a:solidFill>
                    <a:schemeClr val="bg2"/>
                  </a:solidFill>
                </a:rPr>
                <a:t>XPS</a:t>
              </a:r>
            </a:p>
          </p:txBody>
        </p:sp>
        <p:sp>
          <p:nvSpPr>
            <p:cNvPr id="444437" name="Text Box 21"/>
            <p:cNvSpPr txBox="1">
              <a:spLocks noChangeArrowheads="1"/>
            </p:cNvSpPr>
            <p:nvPr/>
          </p:nvSpPr>
          <p:spPr bwMode="auto">
            <a:xfrm>
              <a:off x="6059488" y="4179888"/>
              <a:ext cx="6524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r" eaLnBrk="0" hangingPunct="0"/>
              <a:r>
                <a:rPr lang="es-ES" altLang="es-ES" sz="1000" b="0">
                  <a:solidFill>
                    <a:schemeClr val="bg2"/>
                  </a:solidFill>
                </a:rPr>
                <a:t>Contactor 1</a:t>
              </a:r>
            </a:p>
            <a:p>
              <a:pPr algn="r" eaLnBrk="0" hangingPunct="0"/>
              <a:r>
                <a:rPr lang="es-ES" altLang="es-ES" sz="1000" b="0">
                  <a:solidFill>
                    <a:schemeClr val="bg2"/>
                  </a:solidFill>
                </a:rPr>
                <a:t>CON1</a:t>
              </a:r>
            </a:p>
          </p:txBody>
        </p:sp>
        <p:sp>
          <p:nvSpPr>
            <p:cNvPr id="444438" name="Text Box 22"/>
            <p:cNvSpPr txBox="1">
              <a:spLocks noChangeArrowheads="1"/>
            </p:cNvSpPr>
            <p:nvPr/>
          </p:nvSpPr>
          <p:spPr bwMode="auto">
            <a:xfrm>
              <a:off x="6059488" y="4611688"/>
              <a:ext cx="6524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defRPr>
                  <a:solidFill>
                    <a:schemeClr val="tx1"/>
                  </a:solidFill>
                  <a:latin typeface="Arial" panose="020B0604020202020204" pitchFamily="34" charset="0"/>
                </a:defRPr>
              </a:lvl1pPr>
              <a:lvl2pPr marL="571500">
                <a:defRPr>
                  <a:solidFill>
                    <a:schemeClr val="tx1"/>
                  </a:solidFill>
                  <a:latin typeface="Arial" panose="020B0604020202020204" pitchFamily="34" charset="0"/>
                </a:defRPr>
              </a:lvl2pPr>
              <a:lvl3pPr marL="1143000">
                <a:defRPr>
                  <a:solidFill>
                    <a:schemeClr val="tx1"/>
                  </a:solidFill>
                  <a:latin typeface="Arial" panose="020B0604020202020204" pitchFamily="34" charset="0"/>
                </a:defRPr>
              </a:lvl3pPr>
              <a:lvl4pPr marL="1714500">
                <a:defRPr>
                  <a:solidFill>
                    <a:schemeClr val="tx1"/>
                  </a:solidFill>
                  <a:latin typeface="Arial" panose="020B0604020202020204" pitchFamily="34" charset="0"/>
                </a:defRPr>
              </a:lvl4pPr>
              <a:lvl5pPr marL="2286000">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r" eaLnBrk="0" hangingPunct="0"/>
              <a:r>
                <a:rPr lang="es-ES" altLang="es-ES" sz="1000" b="0">
                  <a:solidFill>
                    <a:schemeClr val="bg2"/>
                  </a:solidFill>
                </a:rPr>
                <a:t>Contactor 2</a:t>
              </a:r>
            </a:p>
            <a:p>
              <a:pPr algn="r" eaLnBrk="0" hangingPunct="0"/>
              <a:r>
                <a:rPr lang="es-ES" altLang="es-ES" sz="1000" b="0">
                  <a:solidFill>
                    <a:schemeClr val="bg2"/>
                  </a:solidFill>
                </a:rPr>
                <a:t>CON2</a:t>
              </a:r>
            </a:p>
          </p:txBody>
        </p:sp>
        <p:sp>
          <p:nvSpPr>
            <p:cNvPr id="444470" name="AutoShape 54"/>
            <p:cNvSpPr>
              <a:spLocks noChangeArrowheads="1"/>
            </p:cNvSpPr>
            <p:nvPr/>
          </p:nvSpPr>
          <p:spPr bwMode="auto">
            <a:xfrm>
              <a:off x="1485900" y="3773488"/>
              <a:ext cx="1727200" cy="1557338"/>
            </a:xfrm>
            <a:prstGeom prst="roundRect">
              <a:avLst>
                <a:gd name="adj" fmla="val 16667"/>
              </a:avLst>
            </a:prstGeom>
            <a:noFill/>
            <a:ln w="25400" algn="ctr">
              <a:solidFill>
                <a:schemeClr val="accent1"/>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4471" name="AutoShape 55"/>
            <p:cNvSpPr>
              <a:spLocks noChangeArrowheads="1"/>
            </p:cNvSpPr>
            <p:nvPr/>
          </p:nvSpPr>
          <p:spPr bwMode="auto">
            <a:xfrm>
              <a:off x="3638550" y="3773488"/>
              <a:ext cx="1727200" cy="1557338"/>
            </a:xfrm>
            <a:prstGeom prst="roundRect">
              <a:avLst>
                <a:gd name="adj" fmla="val 16667"/>
              </a:avLst>
            </a:prstGeom>
            <a:noFill/>
            <a:ln w="25400" algn="ctr">
              <a:solidFill>
                <a:schemeClr val="accent2"/>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444472" name="AutoShape 56"/>
            <p:cNvSpPr>
              <a:spLocks noChangeArrowheads="1"/>
            </p:cNvSpPr>
            <p:nvPr/>
          </p:nvSpPr>
          <p:spPr bwMode="auto">
            <a:xfrm>
              <a:off x="5788025" y="3765550"/>
              <a:ext cx="1727200" cy="1557338"/>
            </a:xfrm>
            <a:prstGeom prst="roundRect">
              <a:avLst>
                <a:gd name="adj" fmla="val 16667"/>
              </a:avLst>
            </a:prstGeom>
            <a:noFill/>
            <a:ln w="25400" algn="ctr">
              <a:solidFill>
                <a:srgbClr val="FF9900"/>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pic>
          <p:nvPicPr>
            <p:cNvPr id="42" name="Picture 21" descr="Contactor maat 1 met rode cover (2).jpg"/>
            <p:cNvPicPr>
              <a:picLocks noChangeAspect="1"/>
            </p:cNvPicPr>
            <p:nvPr/>
          </p:nvPicPr>
          <p:blipFill>
            <a:blip r:embed="rId6" cstate="print"/>
            <a:srcRect/>
            <a:stretch>
              <a:fillRect/>
            </a:stretch>
          </p:blipFill>
          <p:spPr bwMode="auto">
            <a:xfrm>
              <a:off x="6783388" y="4118928"/>
              <a:ext cx="439910" cy="440372"/>
            </a:xfrm>
            <a:prstGeom prst="rect">
              <a:avLst/>
            </a:prstGeom>
            <a:noFill/>
            <a:ln w="9525">
              <a:noFill/>
              <a:miter lim="800000"/>
              <a:headEnd/>
              <a:tailEnd/>
            </a:ln>
          </p:spPr>
        </p:pic>
        <p:pic>
          <p:nvPicPr>
            <p:cNvPr id="43" name="Picture 21" descr="Contactor maat 1 met rode cover (2).jpg"/>
            <p:cNvPicPr>
              <a:picLocks noChangeAspect="1"/>
            </p:cNvPicPr>
            <p:nvPr/>
          </p:nvPicPr>
          <p:blipFill>
            <a:blip r:embed="rId6" cstate="print"/>
            <a:srcRect/>
            <a:stretch>
              <a:fillRect/>
            </a:stretch>
          </p:blipFill>
          <p:spPr bwMode="auto">
            <a:xfrm>
              <a:off x="6810935" y="4596093"/>
              <a:ext cx="439910" cy="440372"/>
            </a:xfrm>
            <a:prstGeom prst="rect">
              <a:avLst/>
            </a:prstGeom>
            <a:noFill/>
            <a:ln w="9525">
              <a:noFill/>
              <a:miter lim="800000"/>
              <a:headEnd/>
              <a:tailEnd/>
            </a:ln>
          </p:spPr>
        </p:pic>
      </p:grpSp>
      <p:sp>
        <p:nvSpPr>
          <p:cNvPr id="3" name="CuadroTexto 2"/>
          <p:cNvSpPr txBox="1"/>
          <p:nvPr/>
        </p:nvSpPr>
        <p:spPr>
          <a:xfrm>
            <a:off x="7771279" y="3755932"/>
            <a:ext cx="1183341" cy="1477328"/>
          </a:xfrm>
          <a:prstGeom prst="rect">
            <a:avLst/>
          </a:prstGeom>
          <a:noFill/>
        </p:spPr>
        <p:txBody>
          <a:bodyPr wrap="square" rtlCol="0">
            <a:spAutoFit/>
          </a:bodyPr>
          <a:lstStyle/>
          <a:p>
            <a:r>
              <a:rPr lang="es-ES" sz="1000" dirty="0">
                <a:solidFill>
                  <a:schemeClr val="accent2"/>
                </a:solidFill>
              </a:rPr>
              <a:t>(*)  Para </a:t>
            </a:r>
            <a:r>
              <a:rPr lang="es-ES" sz="1000" dirty="0" err="1">
                <a:solidFill>
                  <a:schemeClr val="accent2"/>
                </a:solidFill>
              </a:rPr>
              <a:t>PLe</a:t>
            </a:r>
            <a:r>
              <a:rPr lang="es-ES" sz="1000" dirty="0">
                <a:solidFill>
                  <a:schemeClr val="accent2"/>
                </a:solidFill>
              </a:rPr>
              <a:t> la exclusión de fallos mecánicos no está permitida en interruptores de seguridad según EN ISO 13849-2 REV</a:t>
            </a:r>
          </a:p>
        </p:txBody>
      </p:sp>
      <p:sp>
        <p:nvSpPr>
          <p:cNvPr id="4" name="CuadroTexto 3"/>
          <p:cNvSpPr txBox="1"/>
          <p:nvPr/>
        </p:nvSpPr>
        <p:spPr>
          <a:xfrm>
            <a:off x="1521123" y="3799476"/>
            <a:ext cx="320922" cy="246221"/>
          </a:xfrm>
          <a:prstGeom prst="rect">
            <a:avLst/>
          </a:prstGeom>
          <a:noFill/>
        </p:spPr>
        <p:txBody>
          <a:bodyPr wrap="none" rtlCol="0">
            <a:spAutoFit/>
          </a:bodyPr>
          <a:lstStyle/>
          <a:p>
            <a:r>
              <a:rPr lang="es-ES" sz="1000" dirty="0">
                <a:solidFill>
                  <a:schemeClr val="accent2"/>
                </a:solidFil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7" name="Rectangle 3"/>
          <p:cNvSpPr>
            <a:spLocks noGrp="1" noChangeArrowheads="1"/>
          </p:cNvSpPr>
          <p:nvPr>
            <p:ph type="body" idx="1"/>
          </p:nvPr>
        </p:nvSpPr>
        <p:spPr>
          <a:xfrm>
            <a:off x="431800" y="1258888"/>
            <a:ext cx="7454900" cy="4525962"/>
          </a:xfrm>
        </p:spPr>
        <p:txBody>
          <a:bodyPr/>
          <a:lstStyle/>
          <a:p>
            <a:pPr defTabSz="990600">
              <a:spcBef>
                <a:spcPct val="50000"/>
              </a:spcBef>
            </a:pPr>
            <a:r>
              <a:rPr lang="es-ES" altLang="es-ES"/>
              <a:t>Evaluar el Performance Level PL</a:t>
            </a:r>
            <a:endParaRPr lang="es-ES" altLang="es-ES" sz="1600" b="1"/>
          </a:p>
          <a:p>
            <a:pPr lvl="1" defTabSz="990600">
              <a:spcBef>
                <a:spcPct val="50000"/>
              </a:spcBef>
            </a:pPr>
            <a:r>
              <a:rPr lang="es-ES" altLang="es-ES"/>
              <a:t>Para cada SRP/CS seleccionada y/ó para la combinación de SRP/CS que realizan la función de seguridad, se llevará a cabo la estimación del PL.</a:t>
            </a:r>
          </a:p>
          <a:p>
            <a:pPr lvl="1" defTabSz="990600">
              <a:spcBef>
                <a:spcPct val="50000"/>
              </a:spcBef>
            </a:pPr>
            <a:r>
              <a:rPr lang="es-ES" altLang="es-ES"/>
              <a:t>El PL de la SRP/CS debe determinarse por la estimación de los siguientes parámetros:</a:t>
            </a:r>
          </a:p>
          <a:p>
            <a:pPr lvl="2" indent="-180975" defTabSz="990600">
              <a:spcBef>
                <a:spcPct val="50000"/>
              </a:spcBef>
            </a:pPr>
            <a:r>
              <a:rPr lang="es-ES" altLang="es-ES" sz="1600"/>
              <a:t>La Categoría (estructura del diagrama de bloques). </a:t>
            </a:r>
          </a:p>
          <a:p>
            <a:pPr lvl="2" indent="-180975" defTabSz="990600">
              <a:spcBef>
                <a:spcPct val="50000"/>
              </a:spcBef>
            </a:pPr>
            <a:r>
              <a:rPr lang="es-ES" altLang="es-ES" sz="1600"/>
              <a:t>El Tiempo medio al fallo peligroso (MTTF</a:t>
            </a:r>
            <a:r>
              <a:rPr lang="es-ES" altLang="es-ES" sz="1600" baseline="-25000"/>
              <a:t>d</a:t>
            </a:r>
            <a:r>
              <a:rPr lang="es-ES" altLang="es-ES" sz="1600"/>
              <a:t>) para cada componente.</a:t>
            </a:r>
          </a:p>
          <a:p>
            <a:pPr lvl="2" indent="-180975" defTabSz="990600">
              <a:spcBef>
                <a:spcPct val="50000"/>
              </a:spcBef>
            </a:pPr>
            <a:r>
              <a:rPr lang="es-ES" altLang="es-ES" sz="1600"/>
              <a:t>La Cobertura del Diagnóstico (DC).</a:t>
            </a:r>
          </a:p>
          <a:p>
            <a:pPr lvl="2" indent="-180975" defTabSz="990600">
              <a:spcBef>
                <a:spcPct val="50000"/>
              </a:spcBef>
            </a:pPr>
            <a:r>
              <a:rPr lang="es-ES" altLang="es-ES" sz="1600"/>
              <a:t>Los Fallos de Causa Común (CCF).</a:t>
            </a:r>
          </a:p>
        </p:txBody>
      </p:sp>
      <p:sp>
        <p:nvSpPr>
          <p:cNvPr id="446471" name="Rectangle 7"/>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49" name="Rectangle 37"/>
          <p:cNvSpPr>
            <a:spLocks noGrp="1" noChangeArrowheads="1"/>
          </p:cNvSpPr>
          <p:nvPr>
            <p:ph type="body" idx="1"/>
          </p:nvPr>
        </p:nvSpPr>
        <p:spPr>
          <a:xfrm>
            <a:off x="384175" y="1104900"/>
            <a:ext cx="8328025" cy="1725613"/>
          </a:xfrm>
          <a:noFill/>
          <a:ln/>
        </p:spPr>
        <p:txBody>
          <a:bodyPr/>
          <a:lstStyle/>
          <a:p>
            <a:pPr marL="266700"/>
            <a:r>
              <a:rPr lang="es-ES" altLang="es-ES"/>
              <a:t>Categoría:</a:t>
            </a:r>
          </a:p>
          <a:p>
            <a:pPr marL="627063" lvl="1"/>
            <a:r>
              <a:rPr lang="es-ES" altLang="es-ES" sz="1600"/>
              <a:t>Clasificación de las partes de los sistemas de mando relativas a la seguridad, según su resistencia ante fallos y su comportamiento en caso de fallos, lo cual es alcanzado mediante su disposición estructural, su capacidad de detección de fallos y/ó  su fiabilidad.</a:t>
            </a:r>
          </a:p>
          <a:p>
            <a:pPr marL="627063" lvl="1"/>
            <a:r>
              <a:rPr lang="es-ES" altLang="es-ES" sz="1600"/>
              <a:t>Estructura del diagrama de bloques para cada categoría:</a:t>
            </a:r>
          </a:p>
          <a:p>
            <a:pPr marL="266700"/>
            <a:endParaRPr lang="es-ES" altLang="es-ES" sz="1800"/>
          </a:p>
        </p:txBody>
      </p:sp>
      <p:grpSp>
        <p:nvGrpSpPr>
          <p:cNvPr id="448943" name="Group 431"/>
          <p:cNvGrpSpPr>
            <a:grpSpLocks/>
          </p:cNvGrpSpPr>
          <p:nvPr/>
        </p:nvGrpSpPr>
        <p:grpSpPr bwMode="auto">
          <a:xfrm>
            <a:off x="1084263" y="4765675"/>
            <a:ext cx="2509837" cy="1392238"/>
            <a:chOff x="683" y="2897"/>
            <a:chExt cx="1581" cy="877"/>
          </a:xfrm>
        </p:grpSpPr>
        <p:sp>
          <p:nvSpPr>
            <p:cNvPr id="448929" name="AutoShape 417"/>
            <p:cNvSpPr>
              <a:spLocks noChangeArrowheads="1"/>
            </p:cNvSpPr>
            <p:nvPr/>
          </p:nvSpPr>
          <p:spPr bwMode="auto">
            <a:xfrm>
              <a:off x="1102" y="2897"/>
              <a:ext cx="743" cy="189"/>
            </a:xfrm>
            <a:prstGeom prst="roundRect">
              <a:avLst>
                <a:gd name="adj" fmla="val 25894"/>
              </a:avLst>
            </a:prstGeom>
            <a:solidFill>
              <a:schemeClr val="bg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3</a:t>
              </a:r>
            </a:p>
          </p:txBody>
        </p:sp>
        <p:sp>
          <p:nvSpPr>
            <p:cNvPr id="448708" name="Freeform 196"/>
            <p:cNvSpPr>
              <a:spLocks noEditPoints="1"/>
            </p:cNvSpPr>
            <p:nvPr/>
          </p:nvSpPr>
          <p:spPr bwMode="auto">
            <a:xfrm>
              <a:off x="1448" y="3385"/>
              <a:ext cx="26" cy="75"/>
            </a:xfrm>
            <a:custGeom>
              <a:avLst/>
              <a:gdLst>
                <a:gd name="T0" fmla="*/ 16 w 26"/>
                <a:gd name="T1" fmla="*/ 20 h 75"/>
                <a:gd name="T2" fmla="*/ 16 w 26"/>
                <a:gd name="T3" fmla="*/ 26 h 75"/>
                <a:gd name="T4" fmla="*/ 10 w 26"/>
                <a:gd name="T5" fmla="*/ 26 h 75"/>
                <a:gd name="T6" fmla="*/ 10 w 26"/>
                <a:gd name="T7" fmla="*/ 20 h 75"/>
                <a:gd name="T8" fmla="*/ 16 w 26"/>
                <a:gd name="T9" fmla="*/ 20 h 75"/>
                <a:gd name="T10" fmla="*/ 16 w 26"/>
                <a:gd name="T11" fmla="*/ 33 h 75"/>
                <a:gd name="T12" fmla="*/ 16 w 26"/>
                <a:gd name="T13" fmla="*/ 40 h 75"/>
                <a:gd name="T14" fmla="*/ 10 w 26"/>
                <a:gd name="T15" fmla="*/ 40 h 75"/>
                <a:gd name="T16" fmla="*/ 10 w 26"/>
                <a:gd name="T17" fmla="*/ 33 h 75"/>
                <a:gd name="T18" fmla="*/ 16 w 26"/>
                <a:gd name="T19" fmla="*/ 33 h 75"/>
                <a:gd name="T20" fmla="*/ 16 w 26"/>
                <a:gd name="T21" fmla="*/ 46 h 75"/>
                <a:gd name="T22" fmla="*/ 16 w 26"/>
                <a:gd name="T23" fmla="*/ 53 h 75"/>
                <a:gd name="T24" fmla="*/ 10 w 26"/>
                <a:gd name="T25" fmla="*/ 53 h 75"/>
                <a:gd name="T26" fmla="*/ 10 w 26"/>
                <a:gd name="T27" fmla="*/ 46 h 75"/>
                <a:gd name="T28" fmla="*/ 16 w 26"/>
                <a:gd name="T29" fmla="*/ 46 h 75"/>
                <a:gd name="T30" fmla="*/ 0 w 26"/>
                <a:gd name="T31" fmla="*/ 26 h 75"/>
                <a:gd name="T32" fmla="*/ 13 w 26"/>
                <a:gd name="T33" fmla="*/ 0 h 75"/>
                <a:gd name="T34" fmla="*/ 26 w 26"/>
                <a:gd name="T35" fmla="*/ 26 h 75"/>
                <a:gd name="T36" fmla="*/ 0 w 26"/>
                <a:gd name="T37" fmla="*/ 26 h 75"/>
                <a:gd name="T38" fmla="*/ 26 w 26"/>
                <a:gd name="T39" fmla="*/ 49 h 75"/>
                <a:gd name="T40" fmla="*/ 13 w 26"/>
                <a:gd name="T41" fmla="*/ 75 h 75"/>
                <a:gd name="T42" fmla="*/ 0 w 26"/>
                <a:gd name="T43" fmla="*/ 49 h 75"/>
                <a:gd name="T44" fmla="*/ 26 w 26"/>
                <a:gd name="T45"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75">
                  <a:moveTo>
                    <a:pt x="16" y="20"/>
                  </a:moveTo>
                  <a:lnTo>
                    <a:pt x="16" y="26"/>
                  </a:lnTo>
                  <a:lnTo>
                    <a:pt x="10" y="26"/>
                  </a:lnTo>
                  <a:lnTo>
                    <a:pt x="10" y="20"/>
                  </a:lnTo>
                  <a:lnTo>
                    <a:pt x="16" y="20"/>
                  </a:lnTo>
                  <a:close/>
                  <a:moveTo>
                    <a:pt x="16" y="33"/>
                  </a:moveTo>
                  <a:lnTo>
                    <a:pt x="16" y="40"/>
                  </a:lnTo>
                  <a:lnTo>
                    <a:pt x="10" y="40"/>
                  </a:lnTo>
                  <a:lnTo>
                    <a:pt x="10" y="33"/>
                  </a:lnTo>
                  <a:lnTo>
                    <a:pt x="16" y="33"/>
                  </a:lnTo>
                  <a:close/>
                  <a:moveTo>
                    <a:pt x="16" y="46"/>
                  </a:moveTo>
                  <a:lnTo>
                    <a:pt x="16" y="53"/>
                  </a:lnTo>
                  <a:lnTo>
                    <a:pt x="10" y="53"/>
                  </a:lnTo>
                  <a:lnTo>
                    <a:pt x="10" y="46"/>
                  </a:lnTo>
                  <a:lnTo>
                    <a:pt x="16" y="46"/>
                  </a:lnTo>
                  <a:close/>
                  <a:moveTo>
                    <a:pt x="0" y="26"/>
                  </a:moveTo>
                  <a:lnTo>
                    <a:pt x="13" y="0"/>
                  </a:lnTo>
                  <a:lnTo>
                    <a:pt x="26" y="26"/>
                  </a:lnTo>
                  <a:lnTo>
                    <a:pt x="0" y="26"/>
                  </a:lnTo>
                  <a:close/>
                  <a:moveTo>
                    <a:pt x="26" y="49"/>
                  </a:moveTo>
                  <a:lnTo>
                    <a:pt x="13" y="75"/>
                  </a:lnTo>
                  <a:lnTo>
                    <a:pt x="0" y="49"/>
                  </a:lnTo>
                  <a:lnTo>
                    <a:pt x="26" y="49"/>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09" name="AutoShape 197"/>
            <p:cNvSpPr>
              <a:spLocks noChangeArrowheads="1"/>
            </p:cNvSpPr>
            <p:nvPr/>
          </p:nvSpPr>
          <p:spPr bwMode="auto">
            <a:xfrm>
              <a:off x="1098" y="3387"/>
              <a:ext cx="618"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Supervisión     cruzada</a:t>
              </a:r>
              <a:endParaRPr lang="es-ES" altLang="es-ES"/>
            </a:p>
          </p:txBody>
        </p:sp>
        <p:sp>
          <p:nvSpPr>
            <p:cNvPr id="448713" name="AutoShape 201"/>
            <p:cNvSpPr>
              <a:spLocks noChangeArrowheads="1"/>
            </p:cNvSpPr>
            <p:nvPr/>
          </p:nvSpPr>
          <p:spPr bwMode="auto">
            <a:xfrm>
              <a:off x="808" y="3235"/>
              <a:ext cx="218"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Input 1</a:t>
              </a:r>
              <a:endParaRPr lang="es-ES" altLang="es-ES"/>
            </a:p>
          </p:txBody>
        </p:sp>
        <p:grpSp>
          <p:nvGrpSpPr>
            <p:cNvPr id="448716" name="Group 204"/>
            <p:cNvGrpSpPr>
              <a:grpSpLocks/>
            </p:cNvGrpSpPr>
            <p:nvPr/>
          </p:nvGrpSpPr>
          <p:grpSpPr bwMode="auto">
            <a:xfrm>
              <a:off x="1253" y="3158"/>
              <a:ext cx="416" cy="227"/>
              <a:chOff x="1130" y="2858"/>
              <a:chExt cx="416" cy="227"/>
            </a:xfrm>
          </p:grpSpPr>
          <p:sp>
            <p:nvSpPr>
              <p:cNvPr id="448714" name="AutoShape 202"/>
              <p:cNvSpPr>
                <a:spLocks noChangeArrowheads="1"/>
              </p:cNvSpPr>
              <p:nvPr/>
            </p:nvSpPr>
            <p:spPr bwMode="auto">
              <a:xfrm>
                <a:off x="1130" y="2858"/>
                <a:ext cx="416" cy="227"/>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15" name="AutoShape 203"/>
              <p:cNvSpPr>
                <a:spLocks noChangeArrowheads="1"/>
              </p:cNvSpPr>
              <p:nvPr/>
            </p:nvSpPr>
            <p:spPr bwMode="auto">
              <a:xfrm>
                <a:off x="1130" y="2858"/>
                <a:ext cx="416" cy="227"/>
              </a:xfrm>
              <a:prstGeom prst="roundRect">
                <a:avLst>
                  <a:gd name="adj" fmla="val 16667"/>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448717" name="AutoShape 205"/>
            <p:cNvSpPr>
              <a:spLocks noChangeArrowheads="1"/>
            </p:cNvSpPr>
            <p:nvPr/>
          </p:nvSpPr>
          <p:spPr bwMode="auto">
            <a:xfrm>
              <a:off x="1350" y="3235"/>
              <a:ext cx="233"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Logic 1</a:t>
              </a:r>
              <a:endParaRPr lang="es-ES" altLang="es-ES"/>
            </a:p>
          </p:txBody>
        </p:sp>
        <p:sp>
          <p:nvSpPr>
            <p:cNvPr id="448721" name="AutoShape 209"/>
            <p:cNvSpPr>
              <a:spLocks noChangeArrowheads="1"/>
            </p:cNvSpPr>
            <p:nvPr/>
          </p:nvSpPr>
          <p:spPr bwMode="auto">
            <a:xfrm>
              <a:off x="1918" y="3235"/>
              <a:ext cx="271"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Output 1</a:t>
              </a:r>
              <a:endParaRPr lang="es-ES" altLang="es-ES"/>
            </a:p>
          </p:txBody>
        </p:sp>
        <p:sp>
          <p:nvSpPr>
            <p:cNvPr id="448722" name="Freeform 210"/>
            <p:cNvSpPr>
              <a:spLocks noEditPoints="1"/>
            </p:cNvSpPr>
            <p:nvPr/>
          </p:nvSpPr>
          <p:spPr bwMode="auto">
            <a:xfrm>
              <a:off x="1064" y="3251"/>
              <a:ext cx="189" cy="40"/>
            </a:xfrm>
            <a:custGeom>
              <a:avLst/>
              <a:gdLst>
                <a:gd name="T0" fmla="*/ 0 w 189"/>
                <a:gd name="T1" fmla="*/ 17 h 40"/>
                <a:gd name="T2" fmla="*/ 155 w 189"/>
                <a:gd name="T3" fmla="*/ 17 h 40"/>
                <a:gd name="T4" fmla="*/ 155 w 189"/>
                <a:gd name="T5" fmla="*/ 24 h 40"/>
                <a:gd name="T6" fmla="*/ 0 w 189"/>
                <a:gd name="T7" fmla="*/ 24 h 40"/>
                <a:gd name="T8" fmla="*/ 0 w 189"/>
                <a:gd name="T9" fmla="*/ 17 h 40"/>
                <a:gd name="T10" fmla="*/ 149 w 189"/>
                <a:gd name="T11" fmla="*/ 0 h 40"/>
                <a:gd name="T12" fmla="*/ 189 w 189"/>
                <a:gd name="T13" fmla="*/ 20 h 40"/>
                <a:gd name="T14" fmla="*/ 149 w 189"/>
                <a:gd name="T15" fmla="*/ 40 h 40"/>
                <a:gd name="T16" fmla="*/ 149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5" y="17"/>
                  </a:lnTo>
                  <a:lnTo>
                    <a:pt x="155" y="24"/>
                  </a:lnTo>
                  <a:lnTo>
                    <a:pt x="0" y="24"/>
                  </a:lnTo>
                  <a:lnTo>
                    <a:pt x="0" y="17"/>
                  </a:lnTo>
                  <a:close/>
                  <a:moveTo>
                    <a:pt x="149" y="0"/>
                  </a:moveTo>
                  <a:lnTo>
                    <a:pt x="189" y="20"/>
                  </a:lnTo>
                  <a:lnTo>
                    <a:pt x="149" y="40"/>
                  </a:lnTo>
                  <a:lnTo>
                    <a:pt x="149"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23" name="Freeform 211"/>
            <p:cNvSpPr>
              <a:spLocks noEditPoints="1"/>
            </p:cNvSpPr>
            <p:nvPr/>
          </p:nvSpPr>
          <p:spPr bwMode="auto">
            <a:xfrm>
              <a:off x="1669" y="3276"/>
              <a:ext cx="227" cy="40"/>
            </a:xfrm>
            <a:custGeom>
              <a:avLst/>
              <a:gdLst>
                <a:gd name="T0" fmla="*/ 0 w 227"/>
                <a:gd name="T1" fmla="*/ 16 h 40"/>
                <a:gd name="T2" fmla="*/ 193 w 227"/>
                <a:gd name="T3" fmla="*/ 17 h 40"/>
                <a:gd name="T4" fmla="*/ 193 w 227"/>
                <a:gd name="T5" fmla="*/ 24 h 40"/>
                <a:gd name="T6" fmla="*/ 0 w 227"/>
                <a:gd name="T7" fmla="*/ 23 h 40"/>
                <a:gd name="T8" fmla="*/ 0 w 227"/>
                <a:gd name="T9" fmla="*/ 16 h 40"/>
                <a:gd name="T10" fmla="*/ 187 w 227"/>
                <a:gd name="T11" fmla="*/ 0 h 40"/>
                <a:gd name="T12" fmla="*/ 227 w 227"/>
                <a:gd name="T13" fmla="*/ 20 h 40"/>
                <a:gd name="T14" fmla="*/ 187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4"/>
                  </a:lnTo>
                  <a:lnTo>
                    <a:pt x="0" y="23"/>
                  </a:lnTo>
                  <a:lnTo>
                    <a:pt x="0" y="16"/>
                  </a:lnTo>
                  <a:close/>
                  <a:moveTo>
                    <a:pt x="187" y="0"/>
                  </a:moveTo>
                  <a:lnTo>
                    <a:pt x="227" y="20"/>
                  </a:lnTo>
                  <a:lnTo>
                    <a:pt x="187"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24" name="AutoShape 212"/>
            <p:cNvSpPr>
              <a:spLocks noChangeArrowheads="1"/>
            </p:cNvSpPr>
            <p:nvPr/>
          </p:nvSpPr>
          <p:spPr bwMode="auto">
            <a:xfrm>
              <a:off x="1111" y="3174"/>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725" name="AutoShape 213"/>
            <p:cNvSpPr>
              <a:spLocks noChangeArrowheads="1"/>
            </p:cNvSpPr>
            <p:nvPr/>
          </p:nvSpPr>
          <p:spPr bwMode="auto">
            <a:xfrm>
              <a:off x="1125" y="3210"/>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726" name="AutoShape 214"/>
            <p:cNvSpPr>
              <a:spLocks noChangeArrowheads="1"/>
            </p:cNvSpPr>
            <p:nvPr/>
          </p:nvSpPr>
          <p:spPr bwMode="auto">
            <a:xfrm>
              <a:off x="1745" y="3223"/>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727" name="AutoShape 215"/>
            <p:cNvSpPr>
              <a:spLocks noChangeArrowheads="1"/>
            </p:cNvSpPr>
            <p:nvPr/>
          </p:nvSpPr>
          <p:spPr bwMode="auto">
            <a:xfrm>
              <a:off x="1755" y="3251"/>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728" name="Freeform 216"/>
            <p:cNvSpPr>
              <a:spLocks noEditPoints="1"/>
            </p:cNvSpPr>
            <p:nvPr/>
          </p:nvSpPr>
          <p:spPr bwMode="auto">
            <a:xfrm>
              <a:off x="1670" y="3206"/>
              <a:ext cx="227" cy="27"/>
            </a:xfrm>
            <a:custGeom>
              <a:avLst/>
              <a:gdLst>
                <a:gd name="T0" fmla="*/ 27 w 227"/>
                <a:gd name="T1" fmla="*/ 10 h 27"/>
                <a:gd name="T2" fmla="*/ 20 w 227"/>
                <a:gd name="T3" fmla="*/ 17 h 27"/>
                <a:gd name="T4" fmla="*/ 33 w 227"/>
                <a:gd name="T5" fmla="*/ 10 h 27"/>
                <a:gd name="T6" fmla="*/ 40 w 227"/>
                <a:gd name="T7" fmla="*/ 17 h 27"/>
                <a:gd name="T8" fmla="*/ 33 w 227"/>
                <a:gd name="T9" fmla="*/ 10 h 27"/>
                <a:gd name="T10" fmla="*/ 53 w 227"/>
                <a:gd name="T11" fmla="*/ 10 h 27"/>
                <a:gd name="T12" fmla="*/ 47 w 227"/>
                <a:gd name="T13" fmla="*/ 17 h 27"/>
                <a:gd name="T14" fmla="*/ 60 w 227"/>
                <a:gd name="T15" fmla="*/ 10 h 27"/>
                <a:gd name="T16" fmla="*/ 67 w 227"/>
                <a:gd name="T17" fmla="*/ 17 h 27"/>
                <a:gd name="T18" fmla="*/ 60 w 227"/>
                <a:gd name="T19" fmla="*/ 10 h 27"/>
                <a:gd name="T20" fmla="*/ 80 w 227"/>
                <a:gd name="T21" fmla="*/ 10 h 27"/>
                <a:gd name="T22" fmla="*/ 73 w 227"/>
                <a:gd name="T23" fmla="*/ 17 h 27"/>
                <a:gd name="T24" fmla="*/ 87 w 227"/>
                <a:gd name="T25" fmla="*/ 10 h 27"/>
                <a:gd name="T26" fmla="*/ 93 w 227"/>
                <a:gd name="T27" fmla="*/ 17 h 27"/>
                <a:gd name="T28" fmla="*/ 87 w 227"/>
                <a:gd name="T29" fmla="*/ 10 h 27"/>
                <a:gd name="T30" fmla="*/ 107 w 227"/>
                <a:gd name="T31" fmla="*/ 10 h 27"/>
                <a:gd name="T32" fmla="*/ 100 w 227"/>
                <a:gd name="T33" fmla="*/ 17 h 27"/>
                <a:gd name="T34" fmla="*/ 113 w 227"/>
                <a:gd name="T35" fmla="*/ 10 h 27"/>
                <a:gd name="T36" fmla="*/ 120 w 227"/>
                <a:gd name="T37" fmla="*/ 17 h 27"/>
                <a:gd name="T38" fmla="*/ 113 w 227"/>
                <a:gd name="T39" fmla="*/ 10 h 27"/>
                <a:gd name="T40" fmla="*/ 133 w 227"/>
                <a:gd name="T41" fmla="*/ 10 h 27"/>
                <a:gd name="T42" fmla="*/ 127 w 227"/>
                <a:gd name="T43" fmla="*/ 17 h 27"/>
                <a:gd name="T44" fmla="*/ 140 w 227"/>
                <a:gd name="T45" fmla="*/ 10 h 27"/>
                <a:gd name="T46" fmla="*/ 147 w 227"/>
                <a:gd name="T47" fmla="*/ 17 h 27"/>
                <a:gd name="T48" fmla="*/ 140 w 227"/>
                <a:gd name="T49" fmla="*/ 10 h 27"/>
                <a:gd name="T50" fmla="*/ 160 w 227"/>
                <a:gd name="T51" fmla="*/ 10 h 27"/>
                <a:gd name="T52" fmla="*/ 153 w 227"/>
                <a:gd name="T53" fmla="*/ 17 h 27"/>
                <a:gd name="T54" fmla="*/ 167 w 227"/>
                <a:gd name="T55" fmla="*/ 10 h 27"/>
                <a:gd name="T56" fmla="*/ 173 w 227"/>
                <a:gd name="T57" fmla="*/ 17 h 27"/>
                <a:gd name="T58" fmla="*/ 167 w 227"/>
                <a:gd name="T59" fmla="*/ 10 h 27"/>
                <a:gd name="T60" fmla="*/ 187 w 227"/>
                <a:gd name="T61" fmla="*/ 10 h 27"/>
                <a:gd name="T62" fmla="*/ 180 w 227"/>
                <a:gd name="T63" fmla="*/ 17 h 27"/>
                <a:gd name="T64" fmla="*/ 193 w 227"/>
                <a:gd name="T65" fmla="*/ 10 h 27"/>
                <a:gd name="T66" fmla="*/ 200 w 227"/>
                <a:gd name="T67" fmla="*/ 17 h 27"/>
                <a:gd name="T68" fmla="*/ 193 w 227"/>
                <a:gd name="T69" fmla="*/ 10 h 27"/>
                <a:gd name="T70" fmla="*/ 0 w 227"/>
                <a:gd name="T71" fmla="*/ 13 h 27"/>
                <a:gd name="T72" fmla="*/ 27 w 227"/>
                <a:gd name="T73" fmla="*/ 27 h 27"/>
                <a:gd name="T74" fmla="*/ 227 w 227"/>
                <a:gd name="T75" fmla="*/ 13 h 27"/>
                <a:gd name="T76" fmla="*/ 200 w 227"/>
                <a:gd name="T7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27">
                  <a:moveTo>
                    <a:pt x="20" y="10"/>
                  </a:moveTo>
                  <a:lnTo>
                    <a:pt x="27" y="10"/>
                  </a:lnTo>
                  <a:lnTo>
                    <a:pt x="27" y="17"/>
                  </a:lnTo>
                  <a:lnTo>
                    <a:pt x="20" y="17"/>
                  </a:lnTo>
                  <a:lnTo>
                    <a:pt x="20" y="10"/>
                  </a:lnTo>
                  <a:close/>
                  <a:moveTo>
                    <a:pt x="33" y="10"/>
                  </a:moveTo>
                  <a:lnTo>
                    <a:pt x="40" y="10"/>
                  </a:lnTo>
                  <a:lnTo>
                    <a:pt x="40" y="17"/>
                  </a:lnTo>
                  <a:lnTo>
                    <a:pt x="33" y="17"/>
                  </a:lnTo>
                  <a:lnTo>
                    <a:pt x="33" y="10"/>
                  </a:lnTo>
                  <a:close/>
                  <a:moveTo>
                    <a:pt x="47" y="10"/>
                  </a:moveTo>
                  <a:lnTo>
                    <a:pt x="53" y="10"/>
                  </a:lnTo>
                  <a:lnTo>
                    <a:pt x="53" y="17"/>
                  </a:lnTo>
                  <a:lnTo>
                    <a:pt x="47" y="17"/>
                  </a:lnTo>
                  <a:lnTo>
                    <a:pt x="47" y="10"/>
                  </a:lnTo>
                  <a:close/>
                  <a:moveTo>
                    <a:pt x="60" y="10"/>
                  </a:moveTo>
                  <a:lnTo>
                    <a:pt x="67" y="10"/>
                  </a:lnTo>
                  <a:lnTo>
                    <a:pt x="67" y="17"/>
                  </a:lnTo>
                  <a:lnTo>
                    <a:pt x="60" y="17"/>
                  </a:lnTo>
                  <a:lnTo>
                    <a:pt x="60" y="10"/>
                  </a:lnTo>
                  <a:close/>
                  <a:moveTo>
                    <a:pt x="73" y="10"/>
                  </a:moveTo>
                  <a:lnTo>
                    <a:pt x="80" y="10"/>
                  </a:lnTo>
                  <a:lnTo>
                    <a:pt x="80" y="17"/>
                  </a:lnTo>
                  <a:lnTo>
                    <a:pt x="73" y="17"/>
                  </a:lnTo>
                  <a:lnTo>
                    <a:pt x="73" y="10"/>
                  </a:lnTo>
                  <a:close/>
                  <a:moveTo>
                    <a:pt x="87" y="10"/>
                  </a:moveTo>
                  <a:lnTo>
                    <a:pt x="93" y="10"/>
                  </a:lnTo>
                  <a:lnTo>
                    <a:pt x="93" y="17"/>
                  </a:lnTo>
                  <a:lnTo>
                    <a:pt x="87" y="17"/>
                  </a:lnTo>
                  <a:lnTo>
                    <a:pt x="87" y="10"/>
                  </a:lnTo>
                  <a:close/>
                  <a:moveTo>
                    <a:pt x="100" y="10"/>
                  </a:moveTo>
                  <a:lnTo>
                    <a:pt x="107" y="10"/>
                  </a:lnTo>
                  <a:lnTo>
                    <a:pt x="107" y="17"/>
                  </a:lnTo>
                  <a:lnTo>
                    <a:pt x="100" y="17"/>
                  </a:lnTo>
                  <a:lnTo>
                    <a:pt x="100" y="10"/>
                  </a:lnTo>
                  <a:close/>
                  <a:moveTo>
                    <a:pt x="113" y="10"/>
                  </a:moveTo>
                  <a:lnTo>
                    <a:pt x="120" y="10"/>
                  </a:lnTo>
                  <a:lnTo>
                    <a:pt x="120" y="17"/>
                  </a:lnTo>
                  <a:lnTo>
                    <a:pt x="113" y="17"/>
                  </a:lnTo>
                  <a:lnTo>
                    <a:pt x="113" y="10"/>
                  </a:lnTo>
                  <a:close/>
                  <a:moveTo>
                    <a:pt x="127" y="10"/>
                  </a:moveTo>
                  <a:lnTo>
                    <a:pt x="133" y="10"/>
                  </a:lnTo>
                  <a:lnTo>
                    <a:pt x="133" y="17"/>
                  </a:lnTo>
                  <a:lnTo>
                    <a:pt x="127" y="17"/>
                  </a:lnTo>
                  <a:lnTo>
                    <a:pt x="127" y="10"/>
                  </a:lnTo>
                  <a:close/>
                  <a:moveTo>
                    <a:pt x="140" y="10"/>
                  </a:moveTo>
                  <a:lnTo>
                    <a:pt x="147" y="10"/>
                  </a:lnTo>
                  <a:lnTo>
                    <a:pt x="147" y="17"/>
                  </a:lnTo>
                  <a:lnTo>
                    <a:pt x="140" y="17"/>
                  </a:lnTo>
                  <a:lnTo>
                    <a:pt x="140" y="10"/>
                  </a:lnTo>
                  <a:close/>
                  <a:moveTo>
                    <a:pt x="153" y="10"/>
                  </a:moveTo>
                  <a:lnTo>
                    <a:pt x="160" y="10"/>
                  </a:lnTo>
                  <a:lnTo>
                    <a:pt x="160" y="17"/>
                  </a:lnTo>
                  <a:lnTo>
                    <a:pt x="153" y="17"/>
                  </a:lnTo>
                  <a:lnTo>
                    <a:pt x="153" y="10"/>
                  </a:lnTo>
                  <a:close/>
                  <a:moveTo>
                    <a:pt x="167" y="10"/>
                  </a:moveTo>
                  <a:lnTo>
                    <a:pt x="173" y="10"/>
                  </a:lnTo>
                  <a:lnTo>
                    <a:pt x="173" y="17"/>
                  </a:lnTo>
                  <a:lnTo>
                    <a:pt x="167" y="17"/>
                  </a:lnTo>
                  <a:lnTo>
                    <a:pt x="167" y="10"/>
                  </a:lnTo>
                  <a:close/>
                  <a:moveTo>
                    <a:pt x="180" y="10"/>
                  </a:moveTo>
                  <a:lnTo>
                    <a:pt x="187" y="10"/>
                  </a:lnTo>
                  <a:lnTo>
                    <a:pt x="187" y="17"/>
                  </a:lnTo>
                  <a:lnTo>
                    <a:pt x="180" y="17"/>
                  </a:lnTo>
                  <a:lnTo>
                    <a:pt x="180" y="10"/>
                  </a:lnTo>
                  <a:close/>
                  <a:moveTo>
                    <a:pt x="193" y="10"/>
                  </a:moveTo>
                  <a:lnTo>
                    <a:pt x="200" y="10"/>
                  </a:lnTo>
                  <a:lnTo>
                    <a:pt x="200" y="17"/>
                  </a:lnTo>
                  <a:lnTo>
                    <a:pt x="193" y="17"/>
                  </a:lnTo>
                  <a:lnTo>
                    <a:pt x="193" y="10"/>
                  </a:lnTo>
                  <a:close/>
                  <a:moveTo>
                    <a:pt x="27" y="27"/>
                  </a:moveTo>
                  <a:lnTo>
                    <a:pt x="0" y="13"/>
                  </a:lnTo>
                  <a:lnTo>
                    <a:pt x="27" y="0"/>
                  </a:lnTo>
                  <a:lnTo>
                    <a:pt x="27" y="27"/>
                  </a:lnTo>
                  <a:close/>
                  <a:moveTo>
                    <a:pt x="200" y="0"/>
                  </a:moveTo>
                  <a:lnTo>
                    <a:pt x="227" y="13"/>
                  </a:lnTo>
                  <a:lnTo>
                    <a:pt x="200" y="27"/>
                  </a:lnTo>
                  <a:lnTo>
                    <a:pt x="200" y="0"/>
                  </a:lnTo>
                  <a:close/>
                </a:path>
              </a:pathLst>
            </a:custGeom>
            <a:solidFill>
              <a:srgbClr val="000000"/>
            </a:solidFill>
            <a:ln w="3175" cap="rnd">
              <a:solidFill>
                <a:srgbClr val="000000"/>
              </a:solidFill>
              <a:prstDash val="sysDot"/>
              <a:bevel/>
              <a:headEnd/>
              <a:tailEnd/>
            </a:ln>
          </p:spPr>
          <p:txBody>
            <a:bodyPr/>
            <a:lstStyle/>
            <a:p>
              <a:endParaRPr lang="es-ES"/>
            </a:p>
          </p:txBody>
        </p:sp>
        <p:sp>
          <p:nvSpPr>
            <p:cNvPr id="448729" name="AutoShape 217"/>
            <p:cNvSpPr>
              <a:spLocks noChangeArrowheads="1"/>
            </p:cNvSpPr>
            <p:nvPr/>
          </p:nvSpPr>
          <p:spPr bwMode="auto">
            <a:xfrm>
              <a:off x="1743" y="3144"/>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grpSp>
          <p:nvGrpSpPr>
            <p:cNvPr id="448732" name="Group 220"/>
            <p:cNvGrpSpPr>
              <a:grpSpLocks/>
            </p:cNvGrpSpPr>
            <p:nvPr/>
          </p:nvGrpSpPr>
          <p:grpSpPr bwMode="auto">
            <a:xfrm>
              <a:off x="761" y="3195"/>
              <a:ext cx="303" cy="152"/>
              <a:chOff x="638" y="2895"/>
              <a:chExt cx="303" cy="152"/>
            </a:xfrm>
          </p:grpSpPr>
          <p:sp>
            <p:nvSpPr>
              <p:cNvPr id="448730" name="AutoShape 218"/>
              <p:cNvSpPr>
                <a:spLocks noChangeArrowheads="1"/>
              </p:cNvSpPr>
              <p:nvPr/>
            </p:nvSpPr>
            <p:spPr bwMode="auto">
              <a:xfrm>
                <a:off x="638" y="2895"/>
                <a:ext cx="303" cy="152"/>
              </a:xfrm>
              <a:prstGeom prst="roundRect">
                <a:avLst>
                  <a:gd name="adj" fmla="val 1666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31" name="AutoShape 219"/>
              <p:cNvSpPr>
                <a:spLocks noChangeArrowheads="1"/>
              </p:cNvSpPr>
              <p:nvPr/>
            </p:nvSpPr>
            <p:spPr bwMode="auto">
              <a:xfrm>
                <a:off x="638" y="2895"/>
                <a:ext cx="303" cy="152"/>
              </a:xfrm>
              <a:prstGeom prst="roundRect">
                <a:avLst>
                  <a:gd name="adj" fmla="val 16667"/>
                </a:avLst>
              </a:prstGeom>
              <a:solidFill>
                <a:schemeClr val="fo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33" name="AutoShape 221"/>
            <p:cNvSpPr>
              <a:spLocks noChangeArrowheads="1"/>
            </p:cNvSpPr>
            <p:nvPr/>
          </p:nvSpPr>
          <p:spPr bwMode="auto">
            <a:xfrm>
              <a:off x="763" y="3235"/>
              <a:ext cx="301"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Entrada 1</a:t>
              </a:r>
              <a:endParaRPr lang="es-ES" altLang="es-ES">
                <a:solidFill>
                  <a:schemeClr val="bg1"/>
                </a:solidFill>
              </a:endParaRPr>
            </a:p>
          </p:txBody>
        </p:sp>
        <p:grpSp>
          <p:nvGrpSpPr>
            <p:cNvPr id="448736" name="Group 224"/>
            <p:cNvGrpSpPr>
              <a:grpSpLocks/>
            </p:cNvGrpSpPr>
            <p:nvPr/>
          </p:nvGrpSpPr>
          <p:grpSpPr bwMode="auto">
            <a:xfrm>
              <a:off x="1253" y="3158"/>
              <a:ext cx="416" cy="227"/>
              <a:chOff x="1130" y="2858"/>
              <a:chExt cx="416" cy="227"/>
            </a:xfrm>
          </p:grpSpPr>
          <p:sp>
            <p:nvSpPr>
              <p:cNvPr id="448734" name="AutoShape 222"/>
              <p:cNvSpPr>
                <a:spLocks noChangeArrowheads="1"/>
              </p:cNvSpPr>
              <p:nvPr/>
            </p:nvSpPr>
            <p:spPr bwMode="auto">
              <a:xfrm>
                <a:off x="1130" y="2858"/>
                <a:ext cx="416" cy="227"/>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35" name="AutoShape 223"/>
              <p:cNvSpPr>
                <a:spLocks noChangeArrowheads="1"/>
              </p:cNvSpPr>
              <p:nvPr/>
            </p:nvSpPr>
            <p:spPr bwMode="auto">
              <a:xfrm>
                <a:off x="1130" y="2858"/>
                <a:ext cx="416" cy="227"/>
              </a:xfrm>
              <a:prstGeom prst="roundRect">
                <a:avLst>
                  <a:gd name="adj" fmla="val 16667"/>
                </a:avLst>
              </a:prstGeom>
              <a:solidFill>
                <a:schemeClr val="accent2"/>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37" name="AutoShape 225"/>
            <p:cNvSpPr>
              <a:spLocks noChangeArrowheads="1"/>
            </p:cNvSpPr>
            <p:nvPr/>
          </p:nvSpPr>
          <p:spPr bwMode="auto">
            <a:xfrm>
              <a:off x="1330" y="3235"/>
              <a:ext cx="269"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Lógica 1</a:t>
              </a:r>
              <a:endParaRPr lang="es-ES" altLang="es-ES">
                <a:solidFill>
                  <a:schemeClr val="bg1"/>
                </a:solidFill>
              </a:endParaRPr>
            </a:p>
          </p:txBody>
        </p:sp>
        <p:grpSp>
          <p:nvGrpSpPr>
            <p:cNvPr id="448740" name="Group 228"/>
            <p:cNvGrpSpPr>
              <a:grpSpLocks/>
            </p:cNvGrpSpPr>
            <p:nvPr/>
          </p:nvGrpSpPr>
          <p:grpSpPr bwMode="auto">
            <a:xfrm>
              <a:off x="1896" y="3196"/>
              <a:ext cx="303" cy="151"/>
              <a:chOff x="1773" y="2896"/>
              <a:chExt cx="303" cy="151"/>
            </a:xfrm>
          </p:grpSpPr>
          <p:sp>
            <p:nvSpPr>
              <p:cNvPr id="448738" name="AutoShape 226"/>
              <p:cNvSpPr>
                <a:spLocks noChangeArrowheads="1"/>
              </p:cNvSpPr>
              <p:nvPr/>
            </p:nvSpPr>
            <p:spPr bwMode="auto">
              <a:xfrm>
                <a:off x="1773" y="2896"/>
                <a:ext cx="303" cy="151"/>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39" name="AutoShape 227"/>
              <p:cNvSpPr>
                <a:spLocks noChangeArrowheads="1"/>
              </p:cNvSpPr>
              <p:nvPr/>
            </p:nvSpPr>
            <p:spPr bwMode="auto">
              <a:xfrm>
                <a:off x="1773" y="2896"/>
                <a:ext cx="303" cy="151"/>
              </a:xfrm>
              <a:prstGeom prst="roundRect">
                <a:avLst>
                  <a:gd name="adj" fmla="val 16667"/>
                </a:avLst>
              </a:prstGeom>
              <a:solidFill>
                <a:srgbClr val="FF9900"/>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41" name="AutoShape 229"/>
            <p:cNvSpPr>
              <a:spLocks noChangeArrowheads="1"/>
            </p:cNvSpPr>
            <p:nvPr/>
          </p:nvSpPr>
          <p:spPr bwMode="auto">
            <a:xfrm>
              <a:off x="1918" y="3235"/>
              <a:ext cx="252"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Salida 1</a:t>
              </a:r>
              <a:endParaRPr lang="es-ES" altLang="es-ES">
                <a:solidFill>
                  <a:schemeClr val="bg1"/>
                </a:solidFill>
              </a:endParaRPr>
            </a:p>
          </p:txBody>
        </p:sp>
        <p:sp>
          <p:nvSpPr>
            <p:cNvPr id="448742" name="Freeform 230"/>
            <p:cNvSpPr>
              <a:spLocks noEditPoints="1"/>
            </p:cNvSpPr>
            <p:nvPr/>
          </p:nvSpPr>
          <p:spPr bwMode="auto">
            <a:xfrm>
              <a:off x="1064" y="3251"/>
              <a:ext cx="189" cy="40"/>
            </a:xfrm>
            <a:custGeom>
              <a:avLst/>
              <a:gdLst>
                <a:gd name="T0" fmla="*/ 0 w 189"/>
                <a:gd name="T1" fmla="*/ 17 h 40"/>
                <a:gd name="T2" fmla="*/ 155 w 189"/>
                <a:gd name="T3" fmla="*/ 17 h 40"/>
                <a:gd name="T4" fmla="*/ 155 w 189"/>
                <a:gd name="T5" fmla="*/ 24 h 40"/>
                <a:gd name="T6" fmla="*/ 0 w 189"/>
                <a:gd name="T7" fmla="*/ 24 h 40"/>
                <a:gd name="T8" fmla="*/ 0 w 189"/>
                <a:gd name="T9" fmla="*/ 17 h 40"/>
                <a:gd name="T10" fmla="*/ 149 w 189"/>
                <a:gd name="T11" fmla="*/ 0 h 40"/>
                <a:gd name="T12" fmla="*/ 189 w 189"/>
                <a:gd name="T13" fmla="*/ 20 h 40"/>
                <a:gd name="T14" fmla="*/ 149 w 189"/>
                <a:gd name="T15" fmla="*/ 40 h 40"/>
                <a:gd name="T16" fmla="*/ 149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5" y="17"/>
                  </a:lnTo>
                  <a:lnTo>
                    <a:pt x="155" y="24"/>
                  </a:lnTo>
                  <a:lnTo>
                    <a:pt x="0" y="24"/>
                  </a:lnTo>
                  <a:lnTo>
                    <a:pt x="0" y="17"/>
                  </a:lnTo>
                  <a:close/>
                  <a:moveTo>
                    <a:pt x="149" y="0"/>
                  </a:moveTo>
                  <a:lnTo>
                    <a:pt x="189" y="20"/>
                  </a:lnTo>
                  <a:lnTo>
                    <a:pt x="149" y="40"/>
                  </a:lnTo>
                  <a:lnTo>
                    <a:pt x="149"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43" name="Freeform 231"/>
            <p:cNvSpPr>
              <a:spLocks noEditPoints="1"/>
            </p:cNvSpPr>
            <p:nvPr/>
          </p:nvSpPr>
          <p:spPr bwMode="auto">
            <a:xfrm>
              <a:off x="1669" y="3276"/>
              <a:ext cx="227" cy="40"/>
            </a:xfrm>
            <a:custGeom>
              <a:avLst/>
              <a:gdLst>
                <a:gd name="T0" fmla="*/ 0 w 227"/>
                <a:gd name="T1" fmla="*/ 16 h 40"/>
                <a:gd name="T2" fmla="*/ 193 w 227"/>
                <a:gd name="T3" fmla="*/ 17 h 40"/>
                <a:gd name="T4" fmla="*/ 193 w 227"/>
                <a:gd name="T5" fmla="*/ 24 h 40"/>
                <a:gd name="T6" fmla="*/ 0 w 227"/>
                <a:gd name="T7" fmla="*/ 23 h 40"/>
                <a:gd name="T8" fmla="*/ 0 w 227"/>
                <a:gd name="T9" fmla="*/ 16 h 40"/>
                <a:gd name="T10" fmla="*/ 187 w 227"/>
                <a:gd name="T11" fmla="*/ 0 h 40"/>
                <a:gd name="T12" fmla="*/ 227 w 227"/>
                <a:gd name="T13" fmla="*/ 20 h 40"/>
                <a:gd name="T14" fmla="*/ 187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4"/>
                  </a:lnTo>
                  <a:lnTo>
                    <a:pt x="0" y="23"/>
                  </a:lnTo>
                  <a:lnTo>
                    <a:pt x="0" y="16"/>
                  </a:lnTo>
                  <a:close/>
                  <a:moveTo>
                    <a:pt x="187" y="0"/>
                  </a:moveTo>
                  <a:lnTo>
                    <a:pt x="227" y="20"/>
                  </a:lnTo>
                  <a:lnTo>
                    <a:pt x="187"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44" name="AutoShape 232"/>
            <p:cNvSpPr>
              <a:spLocks noChangeArrowheads="1"/>
            </p:cNvSpPr>
            <p:nvPr/>
          </p:nvSpPr>
          <p:spPr bwMode="auto">
            <a:xfrm>
              <a:off x="1111" y="3174"/>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745" name="AutoShape 233"/>
            <p:cNvSpPr>
              <a:spLocks noChangeArrowheads="1"/>
            </p:cNvSpPr>
            <p:nvPr/>
          </p:nvSpPr>
          <p:spPr bwMode="auto">
            <a:xfrm>
              <a:off x="1125" y="3210"/>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746" name="AutoShape 234"/>
            <p:cNvSpPr>
              <a:spLocks noChangeArrowheads="1"/>
            </p:cNvSpPr>
            <p:nvPr/>
          </p:nvSpPr>
          <p:spPr bwMode="auto">
            <a:xfrm>
              <a:off x="1745" y="3223"/>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747" name="AutoShape 235"/>
            <p:cNvSpPr>
              <a:spLocks noChangeArrowheads="1"/>
            </p:cNvSpPr>
            <p:nvPr/>
          </p:nvSpPr>
          <p:spPr bwMode="auto">
            <a:xfrm>
              <a:off x="1755" y="3251"/>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749" name="AutoShape 237"/>
            <p:cNvSpPr>
              <a:spLocks noChangeArrowheads="1"/>
            </p:cNvSpPr>
            <p:nvPr/>
          </p:nvSpPr>
          <p:spPr bwMode="auto">
            <a:xfrm>
              <a:off x="1743" y="3144"/>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grpSp>
          <p:nvGrpSpPr>
            <p:cNvPr id="448752" name="Group 240"/>
            <p:cNvGrpSpPr>
              <a:grpSpLocks/>
            </p:cNvGrpSpPr>
            <p:nvPr/>
          </p:nvGrpSpPr>
          <p:grpSpPr bwMode="auto">
            <a:xfrm>
              <a:off x="761" y="3498"/>
              <a:ext cx="303" cy="152"/>
              <a:chOff x="638" y="3198"/>
              <a:chExt cx="303" cy="152"/>
            </a:xfrm>
          </p:grpSpPr>
          <p:sp>
            <p:nvSpPr>
              <p:cNvPr id="448750" name="AutoShape 238"/>
              <p:cNvSpPr>
                <a:spLocks noChangeArrowheads="1"/>
              </p:cNvSpPr>
              <p:nvPr/>
            </p:nvSpPr>
            <p:spPr bwMode="auto">
              <a:xfrm>
                <a:off x="638" y="3198"/>
                <a:ext cx="303" cy="152"/>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51" name="AutoShape 239"/>
              <p:cNvSpPr>
                <a:spLocks noChangeArrowheads="1"/>
              </p:cNvSpPr>
              <p:nvPr/>
            </p:nvSpPr>
            <p:spPr bwMode="auto">
              <a:xfrm>
                <a:off x="638" y="3198"/>
                <a:ext cx="303" cy="15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53" name="AutoShape 241"/>
            <p:cNvSpPr>
              <a:spLocks noChangeArrowheads="1"/>
            </p:cNvSpPr>
            <p:nvPr/>
          </p:nvSpPr>
          <p:spPr bwMode="auto">
            <a:xfrm>
              <a:off x="808" y="3537"/>
              <a:ext cx="218"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Input 2</a:t>
              </a:r>
              <a:endParaRPr lang="es-ES" altLang="es-ES"/>
            </a:p>
          </p:txBody>
        </p:sp>
        <p:grpSp>
          <p:nvGrpSpPr>
            <p:cNvPr id="448756" name="Group 244"/>
            <p:cNvGrpSpPr>
              <a:grpSpLocks/>
            </p:cNvGrpSpPr>
            <p:nvPr/>
          </p:nvGrpSpPr>
          <p:grpSpPr bwMode="auto">
            <a:xfrm>
              <a:off x="1253" y="3460"/>
              <a:ext cx="416" cy="227"/>
              <a:chOff x="1130" y="3160"/>
              <a:chExt cx="416" cy="227"/>
            </a:xfrm>
          </p:grpSpPr>
          <p:sp>
            <p:nvSpPr>
              <p:cNvPr id="448754" name="AutoShape 242"/>
              <p:cNvSpPr>
                <a:spLocks noChangeArrowheads="1"/>
              </p:cNvSpPr>
              <p:nvPr/>
            </p:nvSpPr>
            <p:spPr bwMode="auto">
              <a:xfrm>
                <a:off x="1130" y="3160"/>
                <a:ext cx="416" cy="227"/>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55" name="AutoShape 243"/>
              <p:cNvSpPr>
                <a:spLocks noChangeArrowheads="1"/>
              </p:cNvSpPr>
              <p:nvPr/>
            </p:nvSpPr>
            <p:spPr bwMode="auto">
              <a:xfrm>
                <a:off x="1130" y="3160"/>
                <a:ext cx="416" cy="227"/>
              </a:xfrm>
              <a:prstGeom prst="roundRect">
                <a:avLst>
                  <a:gd name="adj" fmla="val 16667"/>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448757" name="AutoShape 245"/>
            <p:cNvSpPr>
              <a:spLocks noChangeArrowheads="1"/>
            </p:cNvSpPr>
            <p:nvPr/>
          </p:nvSpPr>
          <p:spPr bwMode="auto">
            <a:xfrm>
              <a:off x="1350" y="3537"/>
              <a:ext cx="233"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Logic 2</a:t>
              </a:r>
              <a:endParaRPr lang="es-ES" altLang="es-ES"/>
            </a:p>
          </p:txBody>
        </p:sp>
        <p:sp>
          <p:nvSpPr>
            <p:cNvPr id="448761" name="AutoShape 249"/>
            <p:cNvSpPr>
              <a:spLocks noChangeArrowheads="1"/>
            </p:cNvSpPr>
            <p:nvPr/>
          </p:nvSpPr>
          <p:spPr bwMode="auto">
            <a:xfrm>
              <a:off x="1918" y="3537"/>
              <a:ext cx="271"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Output 2</a:t>
              </a:r>
              <a:endParaRPr lang="es-ES" altLang="es-ES"/>
            </a:p>
          </p:txBody>
        </p:sp>
        <p:sp>
          <p:nvSpPr>
            <p:cNvPr id="448762" name="Freeform 250"/>
            <p:cNvSpPr>
              <a:spLocks noEditPoints="1"/>
            </p:cNvSpPr>
            <p:nvPr/>
          </p:nvSpPr>
          <p:spPr bwMode="auto">
            <a:xfrm>
              <a:off x="1064" y="3554"/>
              <a:ext cx="189" cy="40"/>
            </a:xfrm>
            <a:custGeom>
              <a:avLst/>
              <a:gdLst>
                <a:gd name="T0" fmla="*/ 0 w 189"/>
                <a:gd name="T1" fmla="*/ 17 h 40"/>
                <a:gd name="T2" fmla="*/ 155 w 189"/>
                <a:gd name="T3" fmla="*/ 17 h 40"/>
                <a:gd name="T4" fmla="*/ 155 w 189"/>
                <a:gd name="T5" fmla="*/ 23 h 40"/>
                <a:gd name="T6" fmla="*/ 0 w 189"/>
                <a:gd name="T7" fmla="*/ 23 h 40"/>
                <a:gd name="T8" fmla="*/ 0 w 189"/>
                <a:gd name="T9" fmla="*/ 17 h 40"/>
                <a:gd name="T10" fmla="*/ 149 w 189"/>
                <a:gd name="T11" fmla="*/ 0 h 40"/>
                <a:gd name="T12" fmla="*/ 189 w 189"/>
                <a:gd name="T13" fmla="*/ 20 h 40"/>
                <a:gd name="T14" fmla="*/ 149 w 189"/>
                <a:gd name="T15" fmla="*/ 40 h 40"/>
                <a:gd name="T16" fmla="*/ 149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5" y="17"/>
                  </a:lnTo>
                  <a:lnTo>
                    <a:pt x="155" y="23"/>
                  </a:lnTo>
                  <a:lnTo>
                    <a:pt x="0" y="23"/>
                  </a:lnTo>
                  <a:lnTo>
                    <a:pt x="0" y="17"/>
                  </a:lnTo>
                  <a:close/>
                  <a:moveTo>
                    <a:pt x="149" y="0"/>
                  </a:moveTo>
                  <a:lnTo>
                    <a:pt x="189" y="20"/>
                  </a:lnTo>
                  <a:lnTo>
                    <a:pt x="149" y="40"/>
                  </a:lnTo>
                  <a:lnTo>
                    <a:pt x="149"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63" name="Freeform 251"/>
            <p:cNvSpPr>
              <a:spLocks noEditPoints="1"/>
            </p:cNvSpPr>
            <p:nvPr/>
          </p:nvSpPr>
          <p:spPr bwMode="auto">
            <a:xfrm>
              <a:off x="1669" y="3579"/>
              <a:ext cx="227" cy="40"/>
            </a:xfrm>
            <a:custGeom>
              <a:avLst/>
              <a:gdLst>
                <a:gd name="T0" fmla="*/ 0 w 227"/>
                <a:gd name="T1" fmla="*/ 16 h 40"/>
                <a:gd name="T2" fmla="*/ 193 w 227"/>
                <a:gd name="T3" fmla="*/ 17 h 40"/>
                <a:gd name="T4" fmla="*/ 193 w 227"/>
                <a:gd name="T5" fmla="*/ 23 h 40"/>
                <a:gd name="T6" fmla="*/ 0 w 227"/>
                <a:gd name="T7" fmla="*/ 22 h 40"/>
                <a:gd name="T8" fmla="*/ 0 w 227"/>
                <a:gd name="T9" fmla="*/ 16 h 40"/>
                <a:gd name="T10" fmla="*/ 187 w 227"/>
                <a:gd name="T11" fmla="*/ 0 h 40"/>
                <a:gd name="T12" fmla="*/ 227 w 227"/>
                <a:gd name="T13" fmla="*/ 20 h 40"/>
                <a:gd name="T14" fmla="*/ 187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3"/>
                  </a:lnTo>
                  <a:lnTo>
                    <a:pt x="0" y="22"/>
                  </a:lnTo>
                  <a:lnTo>
                    <a:pt x="0" y="16"/>
                  </a:lnTo>
                  <a:close/>
                  <a:moveTo>
                    <a:pt x="187" y="0"/>
                  </a:moveTo>
                  <a:lnTo>
                    <a:pt x="227" y="20"/>
                  </a:lnTo>
                  <a:lnTo>
                    <a:pt x="187"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64" name="AutoShape 252"/>
            <p:cNvSpPr>
              <a:spLocks noChangeArrowheads="1"/>
            </p:cNvSpPr>
            <p:nvPr/>
          </p:nvSpPr>
          <p:spPr bwMode="auto">
            <a:xfrm>
              <a:off x="1111" y="3476"/>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765" name="AutoShape 253"/>
            <p:cNvSpPr>
              <a:spLocks noChangeArrowheads="1"/>
            </p:cNvSpPr>
            <p:nvPr/>
          </p:nvSpPr>
          <p:spPr bwMode="auto">
            <a:xfrm>
              <a:off x="1125" y="3513"/>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766" name="AutoShape 254"/>
            <p:cNvSpPr>
              <a:spLocks noChangeArrowheads="1"/>
            </p:cNvSpPr>
            <p:nvPr/>
          </p:nvSpPr>
          <p:spPr bwMode="auto">
            <a:xfrm>
              <a:off x="1745" y="3526"/>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767" name="AutoShape 255"/>
            <p:cNvSpPr>
              <a:spLocks noChangeArrowheads="1"/>
            </p:cNvSpPr>
            <p:nvPr/>
          </p:nvSpPr>
          <p:spPr bwMode="auto">
            <a:xfrm>
              <a:off x="1755" y="3554"/>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768" name="Freeform 256"/>
            <p:cNvSpPr>
              <a:spLocks noEditPoints="1"/>
            </p:cNvSpPr>
            <p:nvPr/>
          </p:nvSpPr>
          <p:spPr bwMode="auto">
            <a:xfrm>
              <a:off x="1670" y="3509"/>
              <a:ext cx="227" cy="27"/>
            </a:xfrm>
            <a:custGeom>
              <a:avLst/>
              <a:gdLst>
                <a:gd name="T0" fmla="*/ 27 w 227"/>
                <a:gd name="T1" fmla="*/ 10 h 27"/>
                <a:gd name="T2" fmla="*/ 20 w 227"/>
                <a:gd name="T3" fmla="*/ 17 h 27"/>
                <a:gd name="T4" fmla="*/ 33 w 227"/>
                <a:gd name="T5" fmla="*/ 10 h 27"/>
                <a:gd name="T6" fmla="*/ 40 w 227"/>
                <a:gd name="T7" fmla="*/ 17 h 27"/>
                <a:gd name="T8" fmla="*/ 33 w 227"/>
                <a:gd name="T9" fmla="*/ 10 h 27"/>
                <a:gd name="T10" fmla="*/ 53 w 227"/>
                <a:gd name="T11" fmla="*/ 10 h 27"/>
                <a:gd name="T12" fmla="*/ 47 w 227"/>
                <a:gd name="T13" fmla="*/ 17 h 27"/>
                <a:gd name="T14" fmla="*/ 60 w 227"/>
                <a:gd name="T15" fmla="*/ 10 h 27"/>
                <a:gd name="T16" fmla="*/ 67 w 227"/>
                <a:gd name="T17" fmla="*/ 17 h 27"/>
                <a:gd name="T18" fmla="*/ 60 w 227"/>
                <a:gd name="T19" fmla="*/ 10 h 27"/>
                <a:gd name="T20" fmla="*/ 80 w 227"/>
                <a:gd name="T21" fmla="*/ 10 h 27"/>
                <a:gd name="T22" fmla="*/ 73 w 227"/>
                <a:gd name="T23" fmla="*/ 17 h 27"/>
                <a:gd name="T24" fmla="*/ 87 w 227"/>
                <a:gd name="T25" fmla="*/ 10 h 27"/>
                <a:gd name="T26" fmla="*/ 93 w 227"/>
                <a:gd name="T27" fmla="*/ 17 h 27"/>
                <a:gd name="T28" fmla="*/ 87 w 227"/>
                <a:gd name="T29" fmla="*/ 10 h 27"/>
                <a:gd name="T30" fmla="*/ 107 w 227"/>
                <a:gd name="T31" fmla="*/ 10 h 27"/>
                <a:gd name="T32" fmla="*/ 100 w 227"/>
                <a:gd name="T33" fmla="*/ 17 h 27"/>
                <a:gd name="T34" fmla="*/ 113 w 227"/>
                <a:gd name="T35" fmla="*/ 10 h 27"/>
                <a:gd name="T36" fmla="*/ 120 w 227"/>
                <a:gd name="T37" fmla="*/ 17 h 27"/>
                <a:gd name="T38" fmla="*/ 113 w 227"/>
                <a:gd name="T39" fmla="*/ 10 h 27"/>
                <a:gd name="T40" fmla="*/ 133 w 227"/>
                <a:gd name="T41" fmla="*/ 10 h 27"/>
                <a:gd name="T42" fmla="*/ 127 w 227"/>
                <a:gd name="T43" fmla="*/ 17 h 27"/>
                <a:gd name="T44" fmla="*/ 140 w 227"/>
                <a:gd name="T45" fmla="*/ 10 h 27"/>
                <a:gd name="T46" fmla="*/ 147 w 227"/>
                <a:gd name="T47" fmla="*/ 17 h 27"/>
                <a:gd name="T48" fmla="*/ 140 w 227"/>
                <a:gd name="T49" fmla="*/ 10 h 27"/>
                <a:gd name="T50" fmla="*/ 160 w 227"/>
                <a:gd name="T51" fmla="*/ 10 h 27"/>
                <a:gd name="T52" fmla="*/ 153 w 227"/>
                <a:gd name="T53" fmla="*/ 17 h 27"/>
                <a:gd name="T54" fmla="*/ 167 w 227"/>
                <a:gd name="T55" fmla="*/ 10 h 27"/>
                <a:gd name="T56" fmla="*/ 173 w 227"/>
                <a:gd name="T57" fmla="*/ 17 h 27"/>
                <a:gd name="T58" fmla="*/ 167 w 227"/>
                <a:gd name="T59" fmla="*/ 10 h 27"/>
                <a:gd name="T60" fmla="*/ 187 w 227"/>
                <a:gd name="T61" fmla="*/ 10 h 27"/>
                <a:gd name="T62" fmla="*/ 180 w 227"/>
                <a:gd name="T63" fmla="*/ 17 h 27"/>
                <a:gd name="T64" fmla="*/ 193 w 227"/>
                <a:gd name="T65" fmla="*/ 10 h 27"/>
                <a:gd name="T66" fmla="*/ 200 w 227"/>
                <a:gd name="T67" fmla="*/ 17 h 27"/>
                <a:gd name="T68" fmla="*/ 193 w 227"/>
                <a:gd name="T69" fmla="*/ 10 h 27"/>
                <a:gd name="T70" fmla="*/ 0 w 227"/>
                <a:gd name="T71" fmla="*/ 13 h 27"/>
                <a:gd name="T72" fmla="*/ 27 w 227"/>
                <a:gd name="T73" fmla="*/ 27 h 27"/>
                <a:gd name="T74" fmla="*/ 227 w 227"/>
                <a:gd name="T75" fmla="*/ 13 h 27"/>
                <a:gd name="T76" fmla="*/ 200 w 227"/>
                <a:gd name="T7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27">
                  <a:moveTo>
                    <a:pt x="20" y="10"/>
                  </a:moveTo>
                  <a:lnTo>
                    <a:pt x="27" y="10"/>
                  </a:lnTo>
                  <a:lnTo>
                    <a:pt x="27" y="17"/>
                  </a:lnTo>
                  <a:lnTo>
                    <a:pt x="20" y="17"/>
                  </a:lnTo>
                  <a:lnTo>
                    <a:pt x="20" y="10"/>
                  </a:lnTo>
                  <a:close/>
                  <a:moveTo>
                    <a:pt x="33" y="10"/>
                  </a:moveTo>
                  <a:lnTo>
                    <a:pt x="40" y="10"/>
                  </a:lnTo>
                  <a:lnTo>
                    <a:pt x="40" y="17"/>
                  </a:lnTo>
                  <a:lnTo>
                    <a:pt x="33" y="17"/>
                  </a:lnTo>
                  <a:lnTo>
                    <a:pt x="33" y="10"/>
                  </a:lnTo>
                  <a:close/>
                  <a:moveTo>
                    <a:pt x="47" y="10"/>
                  </a:moveTo>
                  <a:lnTo>
                    <a:pt x="53" y="10"/>
                  </a:lnTo>
                  <a:lnTo>
                    <a:pt x="53" y="17"/>
                  </a:lnTo>
                  <a:lnTo>
                    <a:pt x="47" y="17"/>
                  </a:lnTo>
                  <a:lnTo>
                    <a:pt x="47" y="10"/>
                  </a:lnTo>
                  <a:close/>
                  <a:moveTo>
                    <a:pt x="60" y="10"/>
                  </a:moveTo>
                  <a:lnTo>
                    <a:pt x="67" y="10"/>
                  </a:lnTo>
                  <a:lnTo>
                    <a:pt x="67" y="17"/>
                  </a:lnTo>
                  <a:lnTo>
                    <a:pt x="60" y="17"/>
                  </a:lnTo>
                  <a:lnTo>
                    <a:pt x="60" y="10"/>
                  </a:lnTo>
                  <a:close/>
                  <a:moveTo>
                    <a:pt x="73" y="10"/>
                  </a:moveTo>
                  <a:lnTo>
                    <a:pt x="80" y="10"/>
                  </a:lnTo>
                  <a:lnTo>
                    <a:pt x="80" y="17"/>
                  </a:lnTo>
                  <a:lnTo>
                    <a:pt x="73" y="17"/>
                  </a:lnTo>
                  <a:lnTo>
                    <a:pt x="73" y="10"/>
                  </a:lnTo>
                  <a:close/>
                  <a:moveTo>
                    <a:pt x="87" y="10"/>
                  </a:moveTo>
                  <a:lnTo>
                    <a:pt x="93" y="10"/>
                  </a:lnTo>
                  <a:lnTo>
                    <a:pt x="93" y="17"/>
                  </a:lnTo>
                  <a:lnTo>
                    <a:pt x="87" y="17"/>
                  </a:lnTo>
                  <a:lnTo>
                    <a:pt x="87" y="10"/>
                  </a:lnTo>
                  <a:close/>
                  <a:moveTo>
                    <a:pt x="100" y="10"/>
                  </a:moveTo>
                  <a:lnTo>
                    <a:pt x="107" y="10"/>
                  </a:lnTo>
                  <a:lnTo>
                    <a:pt x="107" y="17"/>
                  </a:lnTo>
                  <a:lnTo>
                    <a:pt x="100" y="17"/>
                  </a:lnTo>
                  <a:lnTo>
                    <a:pt x="100" y="10"/>
                  </a:lnTo>
                  <a:close/>
                  <a:moveTo>
                    <a:pt x="113" y="10"/>
                  </a:moveTo>
                  <a:lnTo>
                    <a:pt x="120" y="10"/>
                  </a:lnTo>
                  <a:lnTo>
                    <a:pt x="120" y="17"/>
                  </a:lnTo>
                  <a:lnTo>
                    <a:pt x="113" y="17"/>
                  </a:lnTo>
                  <a:lnTo>
                    <a:pt x="113" y="10"/>
                  </a:lnTo>
                  <a:close/>
                  <a:moveTo>
                    <a:pt x="127" y="10"/>
                  </a:moveTo>
                  <a:lnTo>
                    <a:pt x="133" y="10"/>
                  </a:lnTo>
                  <a:lnTo>
                    <a:pt x="133" y="17"/>
                  </a:lnTo>
                  <a:lnTo>
                    <a:pt x="127" y="17"/>
                  </a:lnTo>
                  <a:lnTo>
                    <a:pt x="127" y="10"/>
                  </a:lnTo>
                  <a:close/>
                  <a:moveTo>
                    <a:pt x="140" y="10"/>
                  </a:moveTo>
                  <a:lnTo>
                    <a:pt x="147" y="10"/>
                  </a:lnTo>
                  <a:lnTo>
                    <a:pt x="147" y="17"/>
                  </a:lnTo>
                  <a:lnTo>
                    <a:pt x="140" y="17"/>
                  </a:lnTo>
                  <a:lnTo>
                    <a:pt x="140" y="10"/>
                  </a:lnTo>
                  <a:close/>
                  <a:moveTo>
                    <a:pt x="153" y="10"/>
                  </a:moveTo>
                  <a:lnTo>
                    <a:pt x="160" y="10"/>
                  </a:lnTo>
                  <a:lnTo>
                    <a:pt x="160" y="17"/>
                  </a:lnTo>
                  <a:lnTo>
                    <a:pt x="153" y="17"/>
                  </a:lnTo>
                  <a:lnTo>
                    <a:pt x="153" y="10"/>
                  </a:lnTo>
                  <a:close/>
                  <a:moveTo>
                    <a:pt x="167" y="10"/>
                  </a:moveTo>
                  <a:lnTo>
                    <a:pt x="173" y="10"/>
                  </a:lnTo>
                  <a:lnTo>
                    <a:pt x="173" y="17"/>
                  </a:lnTo>
                  <a:lnTo>
                    <a:pt x="167" y="17"/>
                  </a:lnTo>
                  <a:lnTo>
                    <a:pt x="167" y="10"/>
                  </a:lnTo>
                  <a:close/>
                  <a:moveTo>
                    <a:pt x="180" y="10"/>
                  </a:moveTo>
                  <a:lnTo>
                    <a:pt x="187" y="10"/>
                  </a:lnTo>
                  <a:lnTo>
                    <a:pt x="187" y="17"/>
                  </a:lnTo>
                  <a:lnTo>
                    <a:pt x="180" y="17"/>
                  </a:lnTo>
                  <a:lnTo>
                    <a:pt x="180" y="10"/>
                  </a:lnTo>
                  <a:close/>
                  <a:moveTo>
                    <a:pt x="193" y="10"/>
                  </a:moveTo>
                  <a:lnTo>
                    <a:pt x="200" y="10"/>
                  </a:lnTo>
                  <a:lnTo>
                    <a:pt x="200" y="17"/>
                  </a:lnTo>
                  <a:lnTo>
                    <a:pt x="193" y="17"/>
                  </a:lnTo>
                  <a:lnTo>
                    <a:pt x="193" y="10"/>
                  </a:lnTo>
                  <a:close/>
                  <a:moveTo>
                    <a:pt x="27" y="27"/>
                  </a:moveTo>
                  <a:lnTo>
                    <a:pt x="0" y="13"/>
                  </a:lnTo>
                  <a:lnTo>
                    <a:pt x="27" y="0"/>
                  </a:lnTo>
                  <a:lnTo>
                    <a:pt x="27" y="27"/>
                  </a:lnTo>
                  <a:close/>
                  <a:moveTo>
                    <a:pt x="200" y="0"/>
                  </a:moveTo>
                  <a:lnTo>
                    <a:pt x="227" y="13"/>
                  </a:lnTo>
                  <a:lnTo>
                    <a:pt x="200" y="27"/>
                  </a:lnTo>
                  <a:lnTo>
                    <a:pt x="200" y="0"/>
                  </a:lnTo>
                  <a:close/>
                </a:path>
              </a:pathLst>
            </a:custGeom>
            <a:solidFill>
              <a:srgbClr val="000000"/>
            </a:solidFill>
            <a:ln w="3175" cap="rnd">
              <a:solidFill>
                <a:srgbClr val="000000"/>
              </a:solidFill>
              <a:prstDash val="sysDot"/>
              <a:bevel/>
              <a:headEnd/>
              <a:tailEnd/>
            </a:ln>
          </p:spPr>
          <p:txBody>
            <a:bodyPr/>
            <a:lstStyle/>
            <a:p>
              <a:endParaRPr lang="es-ES"/>
            </a:p>
          </p:txBody>
        </p:sp>
        <p:sp>
          <p:nvSpPr>
            <p:cNvPr id="448769" name="AutoShape 257"/>
            <p:cNvSpPr>
              <a:spLocks noChangeArrowheads="1"/>
            </p:cNvSpPr>
            <p:nvPr/>
          </p:nvSpPr>
          <p:spPr bwMode="auto">
            <a:xfrm>
              <a:off x="1743" y="3447"/>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grpSp>
          <p:nvGrpSpPr>
            <p:cNvPr id="448772" name="Group 260"/>
            <p:cNvGrpSpPr>
              <a:grpSpLocks/>
            </p:cNvGrpSpPr>
            <p:nvPr/>
          </p:nvGrpSpPr>
          <p:grpSpPr bwMode="auto">
            <a:xfrm>
              <a:off x="761" y="3498"/>
              <a:ext cx="303" cy="152"/>
              <a:chOff x="638" y="3198"/>
              <a:chExt cx="303" cy="152"/>
            </a:xfrm>
          </p:grpSpPr>
          <p:sp>
            <p:nvSpPr>
              <p:cNvPr id="448770" name="AutoShape 258"/>
              <p:cNvSpPr>
                <a:spLocks noChangeArrowheads="1"/>
              </p:cNvSpPr>
              <p:nvPr/>
            </p:nvSpPr>
            <p:spPr bwMode="auto">
              <a:xfrm>
                <a:off x="638" y="3198"/>
                <a:ext cx="303" cy="152"/>
              </a:xfrm>
              <a:prstGeom prst="roundRect">
                <a:avLst>
                  <a:gd name="adj" fmla="val 1666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71" name="AutoShape 259"/>
              <p:cNvSpPr>
                <a:spLocks noChangeArrowheads="1"/>
              </p:cNvSpPr>
              <p:nvPr/>
            </p:nvSpPr>
            <p:spPr bwMode="auto">
              <a:xfrm>
                <a:off x="638" y="3198"/>
                <a:ext cx="303" cy="152"/>
              </a:xfrm>
              <a:prstGeom prst="roundRect">
                <a:avLst>
                  <a:gd name="adj" fmla="val 16667"/>
                </a:avLst>
              </a:prstGeom>
              <a:solidFill>
                <a:schemeClr val="fo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73" name="AutoShape 261"/>
            <p:cNvSpPr>
              <a:spLocks noChangeArrowheads="1"/>
            </p:cNvSpPr>
            <p:nvPr/>
          </p:nvSpPr>
          <p:spPr bwMode="auto">
            <a:xfrm>
              <a:off x="758" y="3537"/>
              <a:ext cx="301"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Entrada 2</a:t>
              </a:r>
              <a:endParaRPr lang="es-ES" altLang="es-ES">
                <a:solidFill>
                  <a:schemeClr val="bg1"/>
                </a:solidFill>
              </a:endParaRPr>
            </a:p>
          </p:txBody>
        </p:sp>
        <p:grpSp>
          <p:nvGrpSpPr>
            <p:cNvPr id="448776" name="Group 264"/>
            <p:cNvGrpSpPr>
              <a:grpSpLocks/>
            </p:cNvGrpSpPr>
            <p:nvPr/>
          </p:nvGrpSpPr>
          <p:grpSpPr bwMode="auto">
            <a:xfrm>
              <a:off x="1253" y="3460"/>
              <a:ext cx="416" cy="227"/>
              <a:chOff x="1130" y="3160"/>
              <a:chExt cx="416" cy="227"/>
            </a:xfrm>
          </p:grpSpPr>
          <p:sp>
            <p:nvSpPr>
              <p:cNvPr id="448774" name="AutoShape 262"/>
              <p:cNvSpPr>
                <a:spLocks noChangeArrowheads="1"/>
              </p:cNvSpPr>
              <p:nvPr/>
            </p:nvSpPr>
            <p:spPr bwMode="auto">
              <a:xfrm>
                <a:off x="1130" y="3160"/>
                <a:ext cx="416" cy="227"/>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75" name="AutoShape 263"/>
              <p:cNvSpPr>
                <a:spLocks noChangeArrowheads="1"/>
              </p:cNvSpPr>
              <p:nvPr/>
            </p:nvSpPr>
            <p:spPr bwMode="auto">
              <a:xfrm>
                <a:off x="1130" y="3160"/>
                <a:ext cx="416" cy="227"/>
              </a:xfrm>
              <a:prstGeom prst="roundRect">
                <a:avLst>
                  <a:gd name="adj" fmla="val 16667"/>
                </a:avLst>
              </a:prstGeom>
              <a:solidFill>
                <a:schemeClr val="accent2"/>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77" name="AutoShape 265"/>
            <p:cNvSpPr>
              <a:spLocks noChangeArrowheads="1"/>
            </p:cNvSpPr>
            <p:nvPr/>
          </p:nvSpPr>
          <p:spPr bwMode="auto">
            <a:xfrm>
              <a:off x="1330" y="3537"/>
              <a:ext cx="269"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Lógica 2</a:t>
              </a:r>
              <a:endParaRPr lang="es-ES" altLang="es-ES">
                <a:solidFill>
                  <a:schemeClr val="bg1"/>
                </a:solidFill>
              </a:endParaRPr>
            </a:p>
          </p:txBody>
        </p:sp>
        <p:grpSp>
          <p:nvGrpSpPr>
            <p:cNvPr id="448780" name="Group 268"/>
            <p:cNvGrpSpPr>
              <a:grpSpLocks/>
            </p:cNvGrpSpPr>
            <p:nvPr/>
          </p:nvGrpSpPr>
          <p:grpSpPr bwMode="auto">
            <a:xfrm>
              <a:off x="1896" y="3499"/>
              <a:ext cx="303" cy="151"/>
              <a:chOff x="1773" y="3199"/>
              <a:chExt cx="303" cy="151"/>
            </a:xfrm>
          </p:grpSpPr>
          <p:sp>
            <p:nvSpPr>
              <p:cNvPr id="448778" name="AutoShape 266"/>
              <p:cNvSpPr>
                <a:spLocks noChangeArrowheads="1"/>
              </p:cNvSpPr>
              <p:nvPr/>
            </p:nvSpPr>
            <p:spPr bwMode="auto">
              <a:xfrm>
                <a:off x="1773" y="3199"/>
                <a:ext cx="303" cy="151"/>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779" name="AutoShape 267"/>
              <p:cNvSpPr>
                <a:spLocks noChangeArrowheads="1"/>
              </p:cNvSpPr>
              <p:nvPr/>
            </p:nvSpPr>
            <p:spPr bwMode="auto">
              <a:xfrm>
                <a:off x="1773" y="3199"/>
                <a:ext cx="303" cy="151"/>
              </a:xfrm>
              <a:prstGeom prst="roundRect">
                <a:avLst>
                  <a:gd name="adj" fmla="val 16667"/>
                </a:avLst>
              </a:prstGeom>
              <a:solidFill>
                <a:srgbClr val="FF9900"/>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781" name="AutoShape 269"/>
            <p:cNvSpPr>
              <a:spLocks noChangeArrowheads="1"/>
            </p:cNvSpPr>
            <p:nvPr/>
          </p:nvSpPr>
          <p:spPr bwMode="auto">
            <a:xfrm>
              <a:off x="1918" y="3537"/>
              <a:ext cx="252"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Salida 2</a:t>
              </a:r>
              <a:endParaRPr lang="es-ES" altLang="es-ES">
                <a:solidFill>
                  <a:schemeClr val="bg1"/>
                </a:solidFill>
              </a:endParaRPr>
            </a:p>
          </p:txBody>
        </p:sp>
        <p:sp>
          <p:nvSpPr>
            <p:cNvPr id="448782" name="Freeform 270"/>
            <p:cNvSpPr>
              <a:spLocks noEditPoints="1"/>
            </p:cNvSpPr>
            <p:nvPr/>
          </p:nvSpPr>
          <p:spPr bwMode="auto">
            <a:xfrm>
              <a:off x="1064" y="3554"/>
              <a:ext cx="189" cy="40"/>
            </a:xfrm>
            <a:custGeom>
              <a:avLst/>
              <a:gdLst>
                <a:gd name="T0" fmla="*/ 0 w 189"/>
                <a:gd name="T1" fmla="*/ 17 h 40"/>
                <a:gd name="T2" fmla="*/ 155 w 189"/>
                <a:gd name="T3" fmla="*/ 17 h 40"/>
                <a:gd name="T4" fmla="*/ 155 w 189"/>
                <a:gd name="T5" fmla="*/ 23 h 40"/>
                <a:gd name="T6" fmla="*/ 0 w 189"/>
                <a:gd name="T7" fmla="*/ 23 h 40"/>
                <a:gd name="T8" fmla="*/ 0 w 189"/>
                <a:gd name="T9" fmla="*/ 17 h 40"/>
                <a:gd name="T10" fmla="*/ 149 w 189"/>
                <a:gd name="T11" fmla="*/ 0 h 40"/>
                <a:gd name="T12" fmla="*/ 189 w 189"/>
                <a:gd name="T13" fmla="*/ 20 h 40"/>
                <a:gd name="T14" fmla="*/ 149 w 189"/>
                <a:gd name="T15" fmla="*/ 40 h 40"/>
                <a:gd name="T16" fmla="*/ 149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5" y="17"/>
                  </a:lnTo>
                  <a:lnTo>
                    <a:pt x="155" y="23"/>
                  </a:lnTo>
                  <a:lnTo>
                    <a:pt x="0" y="23"/>
                  </a:lnTo>
                  <a:lnTo>
                    <a:pt x="0" y="17"/>
                  </a:lnTo>
                  <a:close/>
                  <a:moveTo>
                    <a:pt x="149" y="0"/>
                  </a:moveTo>
                  <a:lnTo>
                    <a:pt x="189" y="20"/>
                  </a:lnTo>
                  <a:lnTo>
                    <a:pt x="149" y="40"/>
                  </a:lnTo>
                  <a:lnTo>
                    <a:pt x="149"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83" name="Freeform 271"/>
            <p:cNvSpPr>
              <a:spLocks noEditPoints="1"/>
            </p:cNvSpPr>
            <p:nvPr/>
          </p:nvSpPr>
          <p:spPr bwMode="auto">
            <a:xfrm>
              <a:off x="1669" y="3579"/>
              <a:ext cx="227" cy="40"/>
            </a:xfrm>
            <a:custGeom>
              <a:avLst/>
              <a:gdLst>
                <a:gd name="T0" fmla="*/ 0 w 227"/>
                <a:gd name="T1" fmla="*/ 16 h 40"/>
                <a:gd name="T2" fmla="*/ 193 w 227"/>
                <a:gd name="T3" fmla="*/ 17 h 40"/>
                <a:gd name="T4" fmla="*/ 193 w 227"/>
                <a:gd name="T5" fmla="*/ 23 h 40"/>
                <a:gd name="T6" fmla="*/ 0 w 227"/>
                <a:gd name="T7" fmla="*/ 22 h 40"/>
                <a:gd name="T8" fmla="*/ 0 w 227"/>
                <a:gd name="T9" fmla="*/ 16 h 40"/>
                <a:gd name="T10" fmla="*/ 187 w 227"/>
                <a:gd name="T11" fmla="*/ 0 h 40"/>
                <a:gd name="T12" fmla="*/ 227 w 227"/>
                <a:gd name="T13" fmla="*/ 20 h 40"/>
                <a:gd name="T14" fmla="*/ 187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3"/>
                  </a:lnTo>
                  <a:lnTo>
                    <a:pt x="0" y="22"/>
                  </a:lnTo>
                  <a:lnTo>
                    <a:pt x="0" y="16"/>
                  </a:lnTo>
                  <a:close/>
                  <a:moveTo>
                    <a:pt x="187" y="0"/>
                  </a:moveTo>
                  <a:lnTo>
                    <a:pt x="227" y="20"/>
                  </a:lnTo>
                  <a:lnTo>
                    <a:pt x="187"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84" name="AutoShape 272"/>
            <p:cNvSpPr>
              <a:spLocks noChangeArrowheads="1"/>
            </p:cNvSpPr>
            <p:nvPr/>
          </p:nvSpPr>
          <p:spPr bwMode="auto">
            <a:xfrm>
              <a:off x="1111" y="3476"/>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785" name="AutoShape 273"/>
            <p:cNvSpPr>
              <a:spLocks noChangeArrowheads="1"/>
            </p:cNvSpPr>
            <p:nvPr/>
          </p:nvSpPr>
          <p:spPr bwMode="auto">
            <a:xfrm>
              <a:off x="1125" y="3513"/>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786" name="AutoShape 274"/>
            <p:cNvSpPr>
              <a:spLocks noChangeArrowheads="1"/>
            </p:cNvSpPr>
            <p:nvPr/>
          </p:nvSpPr>
          <p:spPr bwMode="auto">
            <a:xfrm>
              <a:off x="1745" y="3526"/>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787" name="AutoShape 275"/>
            <p:cNvSpPr>
              <a:spLocks noChangeArrowheads="1"/>
            </p:cNvSpPr>
            <p:nvPr/>
          </p:nvSpPr>
          <p:spPr bwMode="auto">
            <a:xfrm>
              <a:off x="1755" y="3554"/>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789" name="AutoShape 277"/>
            <p:cNvSpPr>
              <a:spLocks noChangeArrowheads="1"/>
            </p:cNvSpPr>
            <p:nvPr/>
          </p:nvSpPr>
          <p:spPr bwMode="auto">
            <a:xfrm>
              <a:off x="1743" y="3447"/>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sp>
          <p:nvSpPr>
            <p:cNvPr id="448790" name="Freeform 278"/>
            <p:cNvSpPr>
              <a:spLocks noEditPoints="1"/>
            </p:cNvSpPr>
            <p:nvPr/>
          </p:nvSpPr>
          <p:spPr bwMode="auto">
            <a:xfrm>
              <a:off x="1448" y="3385"/>
              <a:ext cx="26" cy="75"/>
            </a:xfrm>
            <a:custGeom>
              <a:avLst/>
              <a:gdLst>
                <a:gd name="T0" fmla="*/ 16 w 26"/>
                <a:gd name="T1" fmla="*/ 20 h 75"/>
                <a:gd name="T2" fmla="*/ 16 w 26"/>
                <a:gd name="T3" fmla="*/ 26 h 75"/>
                <a:gd name="T4" fmla="*/ 10 w 26"/>
                <a:gd name="T5" fmla="*/ 26 h 75"/>
                <a:gd name="T6" fmla="*/ 10 w 26"/>
                <a:gd name="T7" fmla="*/ 20 h 75"/>
                <a:gd name="T8" fmla="*/ 16 w 26"/>
                <a:gd name="T9" fmla="*/ 20 h 75"/>
                <a:gd name="T10" fmla="*/ 16 w 26"/>
                <a:gd name="T11" fmla="*/ 33 h 75"/>
                <a:gd name="T12" fmla="*/ 16 w 26"/>
                <a:gd name="T13" fmla="*/ 40 h 75"/>
                <a:gd name="T14" fmla="*/ 10 w 26"/>
                <a:gd name="T15" fmla="*/ 40 h 75"/>
                <a:gd name="T16" fmla="*/ 10 w 26"/>
                <a:gd name="T17" fmla="*/ 33 h 75"/>
                <a:gd name="T18" fmla="*/ 16 w 26"/>
                <a:gd name="T19" fmla="*/ 33 h 75"/>
                <a:gd name="T20" fmla="*/ 16 w 26"/>
                <a:gd name="T21" fmla="*/ 46 h 75"/>
                <a:gd name="T22" fmla="*/ 16 w 26"/>
                <a:gd name="T23" fmla="*/ 53 h 75"/>
                <a:gd name="T24" fmla="*/ 10 w 26"/>
                <a:gd name="T25" fmla="*/ 53 h 75"/>
                <a:gd name="T26" fmla="*/ 10 w 26"/>
                <a:gd name="T27" fmla="*/ 46 h 75"/>
                <a:gd name="T28" fmla="*/ 16 w 26"/>
                <a:gd name="T29" fmla="*/ 46 h 75"/>
                <a:gd name="T30" fmla="*/ 0 w 26"/>
                <a:gd name="T31" fmla="*/ 26 h 75"/>
                <a:gd name="T32" fmla="*/ 13 w 26"/>
                <a:gd name="T33" fmla="*/ 0 h 75"/>
                <a:gd name="T34" fmla="*/ 26 w 26"/>
                <a:gd name="T35" fmla="*/ 26 h 75"/>
                <a:gd name="T36" fmla="*/ 0 w 26"/>
                <a:gd name="T37" fmla="*/ 26 h 75"/>
                <a:gd name="T38" fmla="*/ 26 w 26"/>
                <a:gd name="T39" fmla="*/ 49 h 75"/>
                <a:gd name="T40" fmla="*/ 13 w 26"/>
                <a:gd name="T41" fmla="*/ 75 h 75"/>
                <a:gd name="T42" fmla="*/ 0 w 26"/>
                <a:gd name="T43" fmla="*/ 49 h 75"/>
                <a:gd name="T44" fmla="*/ 26 w 26"/>
                <a:gd name="T45"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75">
                  <a:moveTo>
                    <a:pt x="16" y="20"/>
                  </a:moveTo>
                  <a:lnTo>
                    <a:pt x="16" y="26"/>
                  </a:lnTo>
                  <a:lnTo>
                    <a:pt x="10" y="26"/>
                  </a:lnTo>
                  <a:lnTo>
                    <a:pt x="10" y="20"/>
                  </a:lnTo>
                  <a:lnTo>
                    <a:pt x="16" y="20"/>
                  </a:lnTo>
                  <a:close/>
                  <a:moveTo>
                    <a:pt x="16" y="33"/>
                  </a:moveTo>
                  <a:lnTo>
                    <a:pt x="16" y="40"/>
                  </a:lnTo>
                  <a:lnTo>
                    <a:pt x="10" y="40"/>
                  </a:lnTo>
                  <a:lnTo>
                    <a:pt x="10" y="33"/>
                  </a:lnTo>
                  <a:lnTo>
                    <a:pt x="16" y="33"/>
                  </a:lnTo>
                  <a:close/>
                  <a:moveTo>
                    <a:pt x="16" y="46"/>
                  </a:moveTo>
                  <a:lnTo>
                    <a:pt x="16" y="53"/>
                  </a:lnTo>
                  <a:lnTo>
                    <a:pt x="10" y="53"/>
                  </a:lnTo>
                  <a:lnTo>
                    <a:pt x="10" y="46"/>
                  </a:lnTo>
                  <a:lnTo>
                    <a:pt x="16" y="46"/>
                  </a:lnTo>
                  <a:close/>
                  <a:moveTo>
                    <a:pt x="0" y="26"/>
                  </a:moveTo>
                  <a:lnTo>
                    <a:pt x="13" y="0"/>
                  </a:lnTo>
                  <a:lnTo>
                    <a:pt x="26" y="26"/>
                  </a:lnTo>
                  <a:lnTo>
                    <a:pt x="0" y="26"/>
                  </a:lnTo>
                  <a:close/>
                  <a:moveTo>
                    <a:pt x="26" y="49"/>
                  </a:moveTo>
                  <a:lnTo>
                    <a:pt x="13" y="75"/>
                  </a:lnTo>
                  <a:lnTo>
                    <a:pt x="0" y="49"/>
                  </a:lnTo>
                  <a:lnTo>
                    <a:pt x="26" y="49"/>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792" name="AutoShape 280"/>
            <p:cNvSpPr>
              <a:spLocks noChangeArrowheads="1"/>
            </p:cNvSpPr>
            <p:nvPr/>
          </p:nvSpPr>
          <p:spPr bwMode="auto">
            <a:xfrm>
              <a:off x="683" y="3098"/>
              <a:ext cx="1581" cy="676"/>
            </a:xfrm>
            <a:prstGeom prst="roundRect">
              <a:avLst>
                <a:gd name="adj" fmla="val 16667"/>
              </a:avLst>
            </a:prstGeom>
            <a:noFill/>
            <a:ln w="12700"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grpSp>
      <p:grpSp>
        <p:nvGrpSpPr>
          <p:cNvPr id="448944" name="Group 432"/>
          <p:cNvGrpSpPr>
            <a:grpSpLocks/>
          </p:cNvGrpSpPr>
          <p:nvPr/>
        </p:nvGrpSpPr>
        <p:grpSpPr bwMode="auto">
          <a:xfrm>
            <a:off x="5130800" y="4756150"/>
            <a:ext cx="2509838" cy="1392238"/>
            <a:chOff x="3232" y="2891"/>
            <a:chExt cx="1581" cy="877"/>
          </a:xfrm>
        </p:grpSpPr>
        <p:sp>
          <p:nvSpPr>
            <p:cNvPr id="448900" name="AutoShape 388"/>
            <p:cNvSpPr>
              <a:spLocks noChangeArrowheads="1"/>
            </p:cNvSpPr>
            <p:nvPr/>
          </p:nvSpPr>
          <p:spPr bwMode="auto">
            <a:xfrm>
              <a:off x="3275" y="3498"/>
              <a:ext cx="313" cy="157"/>
            </a:xfrm>
            <a:prstGeom prst="roundRect">
              <a:avLst>
                <a:gd name="adj" fmla="val 1666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901" name="AutoShape 389"/>
            <p:cNvSpPr>
              <a:spLocks noChangeArrowheads="1"/>
            </p:cNvSpPr>
            <p:nvPr/>
          </p:nvSpPr>
          <p:spPr bwMode="auto">
            <a:xfrm>
              <a:off x="3265" y="3498"/>
              <a:ext cx="336" cy="157"/>
            </a:xfrm>
            <a:prstGeom prst="roundRect">
              <a:avLst>
                <a:gd name="adj" fmla="val 16667"/>
              </a:avLst>
            </a:prstGeom>
            <a:solidFill>
              <a:schemeClr val="folHlink"/>
            </a:solidFill>
            <a:ln>
              <a:noFill/>
            </a:ln>
            <a:extLst>
              <a:ext uri="{91240B29-F687-4F45-9708-019B960494DF}">
                <a14:hiddenLine xmlns:a14="http://schemas.microsoft.com/office/drawing/2010/main" w="11176" cap="rnd">
                  <a:solidFill>
                    <a:srgbClr val="000000"/>
                  </a:solidFill>
                  <a:round/>
                  <a:headEnd/>
                  <a:tailEnd/>
                </a14:hiddenLine>
              </a:ext>
            </a:extLst>
          </p:spPr>
          <p:txBody>
            <a:bodyPr/>
            <a:lstStyle/>
            <a:p>
              <a:endParaRPr lang="es-ES"/>
            </a:p>
          </p:txBody>
        </p:sp>
        <p:sp>
          <p:nvSpPr>
            <p:cNvPr id="448903" name="AutoShape 391"/>
            <p:cNvSpPr>
              <a:spLocks noChangeArrowheads="1"/>
            </p:cNvSpPr>
            <p:nvPr/>
          </p:nvSpPr>
          <p:spPr bwMode="auto">
            <a:xfrm>
              <a:off x="3263" y="3535"/>
              <a:ext cx="337"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chemeClr val="bg1"/>
                  </a:solidFill>
                </a:rPr>
                <a:t>Entrada 2</a:t>
              </a:r>
              <a:endParaRPr lang="es-ES" altLang="es-ES">
                <a:solidFill>
                  <a:schemeClr val="bg1"/>
                </a:solidFill>
              </a:endParaRPr>
            </a:p>
          </p:txBody>
        </p:sp>
        <p:sp>
          <p:nvSpPr>
            <p:cNvPr id="448930" name="AutoShape 418"/>
            <p:cNvSpPr>
              <a:spLocks noChangeArrowheads="1"/>
            </p:cNvSpPr>
            <p:nvPr/>
          </p:nvSpPr>
          <p:spPr bwMode="auto">
            <a:xfrm>
              <a:off x="3651" y="2891"/>
              <a:ext cx="743" cy="189"/>
            </a:xfrm>
            <a:prstGeom prst="roundRect">
              <a:avLst>
                <a:gd name="adj" fmla="val 25894"/>
              </a:avLst>
            </a:prstGeom>
            <a:solidFill>
              <a:schemeClr val="bg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4</a:t>
              </a:r>
            </a:p>
          </p:txBody>
        </p:sp>
        <p:sp>
          <p:nvSpPr>
            <p:cNvPr id="448838" name="Freeform 326"/>
            <p:cNvSpPr>
              <a:spLocks noEditPoints="1"/>
            </p:cNvSpPr>
            <p:nvPr/>
          </p:nvSpPr>
          <p:spPr bwMode="auto">
            <a:xfrm>
              <a:off x="3984" y="3381"/>
              <a:ext cx="27" cy="78"/>
            </a:xfrm>
            <a:custGeom>
              <a:avLst/>
              <a:gdLst>
                <a:gd name="T0" fmla="*/ 17 w 27"/>
                <a:gd name="T1" fmla="*/ 20 h 78"/>
                <a:gd name="T2" fmla="*/ 17 w 27"/>
                <a:gd name="T3" fmla="*/ 27 h 78"/>
                <a:gd name="T4" fmla="*/ 10 w 27"/>
                <a:gd name="T5" fmla="*/ 27 h 78"/>
                <a:gd name="T6" fmla="*/ 10 w 27"/>
                <a:gd name="T7" fmla="*/ 20 h 78"/>
                <a:gd name="T8" fmla="*/ 17 w 27"/>
                <a:gd name="T9" fmla="*/ 20 h 78"/>
                <a:gd name="T10" fmla="*/ 17 w 27"/>
                <a:gd name="T11" fmla="*/ 34 h 78"/>
                <a:gd name="T12" fmla="*/ 17 w 27"/>
                <a:gd name="T13" fmla="*/ 41 h 78"/>
                <a:gd name="T14" fmla="*/ 10 w 27"/>
                <a:gd name="T15" fmla="*/ 41 h 78"/>
                <a:gd name="T16" fmla="*/ 10 w 27"/>
                <a:gd name="T17" fmla="*/ 34 h 78"/>
                <a:gd name="T18" fmla="*/ 17 w 27"/>
                <a:gd name="T19" fmla="*/ 34 h 78"/>
                <a:gd name="T20" fmla="*/ 17 w 27"/>
                <a:gd name="T21" fmla="*/ 48 h 78"/>
                <a:gd name="T22" fmla="*/ 17 w 27"/>
                <a:gd name="T23" fmla="*/ 55 h 78"/>
                <a:gd name="T24" fmla="*/ 10 w 27"/>
                <a:gd name="T25" fmla="*/ 55 h 78"/>
                <a:gd name="T26" fmla="*/ 10 w 27"/>
                <a:gd name="T27" fmla="*/ 48 h 78"/>
                <a:gd name="T28" fmla="*/ 17 w 27"/>
                <a:gd name="T29" fmla="*/ 48 h 78"/>
                <a:gd name="T30" fmla="*/ 0 w 27"/>
                <a:gd name="T31" fmla="*/ 27 h 78"/>
                <a:gd name="T32" fmla="*/ 14 w 27"/>
                <a:gd name="T33" fmla="*/ 0 h 78"/>
                <a:gd name="T34" fmla="*/ 27 w 27"/>
                <a:gd name="T35" fmla="*/ 27 h 78"/>
                <a:gd name="T36" fmla="*/ 0 w 27"/>
                <a:gd name="T37" fmla="*/ 27 h 78"/>
                <a:gd name="T38" fmla="*/ 27 w 27"/>
                <a:gd name="T39" fmla="*/ 51 h 78"/>
                <a:gd name="T40" fmla="*/ 14 w 27"/>
                <a:gd name="T41" fmla="*/ 78 h 78"/>
                <a:gd name="T42" fmla="*/ 0 w 27"/>
                <a:gd name="T43" fmla="*/ 51 h 78"/>
                <a:gd name="T44" fmla="*/ 27 w 27"/>
                <a:gd name="T45" fmla="*/ 5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78">
                  <a:moveTo>
                    <a:pt x="17" y="20"/>
                  </a:moveTo>
                  <a:lnTo>
                    <a:pt x="17" y="27"/>
                  </a:lnTo>
                  <a:lnTo>
                    <a:pt x="10" y="27"/>
                  </a:lnTo>
                  <a:lnTo>
                    <a:pt x="10" y="20"/>
                  </a:lnTo>
                  <a:lnTo>
                    <a:pt x="17" y="20"/>
                  </a:lnTo>
                  <a:close/>
                  <a:moveTo>
                    <a:pt x="17" y="34"/>
                  </a:moveTo>
                  <a:lnTo>
                    <a:pt x="17" y="41"/>
                  </a:lnTo>
                  <a:lnTo>
                    <a:pt x="10" y="41"/>
                  </a:lnTo>
                  <a:lnTo>
                    <a:pt x="10" y="34"/>
                  </a:lnTo>
                  <a:lnTo>
                    <a:pt x="17" y="34"/>
                  </a:lnTo>
                  <a:close/>
                  <a:moveTo>
                    <a:pt x="17" y="48"/>
                  </a:moveTo>
                  <a:lnTo>
                    <a:pt x="17" y="55"/>
                  </a:lnTo>
                  <a:lnTo>
                    <a:pt x="10" y="55"/>
                  </a:lnTo>
                  <a:lnTo>
                    <a:pt x="10" y="48"/>
                  </a:lnTo>
                  <a:lnTo>
                    <a:pt x="17" y="48"/>
                  </a:lnTo>
                  <a:close/>
                  <a:moveTo>
                    <a:pt x="0" y="27"/>
                  </a:moveTo>
                  <a:lnTo>
                    <a:pt x="14" y="0"/>
                  </a:lnTo>
                  <a:lnTo>
                    <a:pt x="27" y="27"/>
                  </a:lnTo>
                  <a:lnTo>
                    <a:pt x="0" y="27"/>
                  </a:lnTo>
                  <a:close/>
                  <a:moveTo>
                    <a:pt x="27" y="51"/>
                  </a:moveTo>
                  <a:lnTo>
                    <a:pt x="14" y="78"/>
                  </a:lnTo>
                  <a:lnTo>
                    <a:pt x="0" y="51"/>
                  </a:lnTo>
                  <a:lnTo>
                    <a:pt x="27" y="51"/>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39" name="AutoShape 327"/>
            <p:cNvSpPr>
              <a:spLocks noChangeArrowheads="1"/>
            </p:cNvSpPr>
            <p:nvPr/>
          </p:nvSpPr>
          <p:spPr bwMode="auto">
            <a:xfrm>
              <a:off x="3656" y="3381"/>
              <a:ext cx="586"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Supervisón    cruzada</a:t>
              </a:r>
              <a:endParaRPr lang="es-ES" altLang="es-ES"/>
            </a:p>
          </p:txBody>
        </p:sp>
        <p:sp>
          <p:nvSpPr>
            <p:cNvPr id="448843" name="AutoShape 331"/>
            <p:cNvSpPr>
              <a:spLocks noChangeArrowheads="1"/>
            </p:cNvSpPr>
            <p:nvPr/>
          </p:nvSpPr>
          <p:spPr bwMode="auto">
            <a:xfrm>
              <a:off x="3323" y="3223"/>
              <a:ext cx="245"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Input 1</a:t>
              </a:r>
              <a:endParaRPr lang="es-ES" altLang="es-ES"/>
            </a:p>
          </p:txBody>
        </p:sp>
        <p:sp>
          <p:nvSpPr>
            <p:cNvPr id="448847" name="AutoShape 335"/>
            <p:cNvSpPr>
              <a:spLocks noChangeArrowheads="1"/>
            </p:cNvSpPr>
            <p:nvPr/>
          </p:nvSpPr>
          <p:spPr bwMode="auto">
            <a:xfrm>
              <a:off x="3882" y="3223"/>
              <a:ext cx="261"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Logic 1</a:t>
              </a:r>
              <a:endParaRPr lang="es-ES" altLang="es-ES"/>
            </a:p>
          </p:txBody>
        </p:sp>
        <p:sp>
          <p:nvSpPr>
            <p:cNvPr id="448851" name="AutoShape 339"/>
            <p:cNvSpPr>
              <a:spLocks noChangeArrowheads="1"/>
            </p:cNvSpPr>
            <p:nvPr/>
          </p:nvSpPr>
          <p:spPr bwMode="auto">
            <a:xfrm>
              <a:off x="4468" y="3224"/>
              <a:ext cx="271"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Output 1</a:t>
              </a:r>
              <a:endParaRPr lang="es-ES" altLang="es-ES" sz="800"/>
            </a:p>
          </p:txBody>
        </p:sp>
        <p:sp>
          <p:nvSpPr>
            <p:cNvPr id="448852" name="Freeform 340"/>
            <p:cNvSpPr>
              <a:spLocks noEditPoints="1"/>
            </p:cNvSpPr>
            <p:nvPr/>
          </p:nvSpPr>
          <p:spPr bwMode="auto">
            <a:xfrm>
              <a:off x="3588" y="3243"/>
              <a:ext cx="194" cy="41"/>
            </a:xfrm>
            <a:custGeom>
              <a:avLst/>
              <a:gdLst>
                <a:gd name="T0" fmla="*/ 0 w 194"/>
                <a:gd name="T1" fmla="*/ 17 h 41"/>
                <a:gd name="T2" fmla="*/ 160 w 194"/>
                <a:gd name="T3" fmla="*/ 17 h 41"/>
                <a:gd name="T4" fmla="*/ 160 w 194"/>
                <a:gd name="T5" fmla="*/ 24 h 41"/>
                <a:gd name="T6" fmla="*/ 0 w 194"/>
                <a:gd name="T7" fmla="*/ 24 h 41"/>
                <a:gd name="T8" fmla="*/ 0 w 194"/>
                <a:gd name="T9" fmla="*/ 17 h 41"/>
                <a:gd name="T10" fmla="*/ 153 w 194"/>
                <a:gd name="T11" fmla="*/ 0 h 41"/>
                <a:gd name="T12" fmla="*/ 194 w 194"/>
                <a:gd name="T13" fmla="*/ 21 h 41"/>
                <a:gd name="T14" fmla="*/ 153 w 194"/>
                <a:gd name="T15" fmla="*/ 41 h 41"/>
                <a:gd name="T16" fmla="*/ 153 w 19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41">
                  <a:moveTo>
                    <a:pt x="0" y="17"/>
                  </a:moveTo>
                  <a:lnTo>
                    <a:pt x="160" y="17"/>
                  </a:lnTo>
                  <a:lnTo>
                    <a:pt x="160" y="24"/>
                  </a:lnTo>
                  <a:lnTo>
                    <a:pt x="0" y="24"/>
                  </a:lnTo>
                  <a:lnTo>
                    <a:pt x="0" y="17"/>
                  </a:lnTo>
                  <a:close/>
                  <a:moveTo>
                    <a:pt x="153" y="0"/>
                  </a:moveTo>
                  <a:lnTo>
                    <a:pt x="194" y="21"/>
                  </a:lnTo>
                  <a:lnTo>
                    <a:pt x="153" y="41"/>
                  </a:lnTo>
                  <a:lnTo>
                    <a:pt x="15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53" name="Freeform 341"/>
            <p:cNvSpPr>
              <a:spLocks noEditPoints="1"/>
            </p:cNvSpPr>
            <p:nvPr/>
          </p:nvSpPr>
          <p:spPr bwMode="auto">
            <a:xfrm>
              <a:off x="4212" y="3269"/>
              <a:ext cx="234" cy="41"/>
            </a:xfrm>
            <a:custGeom>
              <a:avLst/>
              <a:gdLst>
                <a:gd name="T0" fmla="*/ 0 w 234"/>
                <a:gd name="T1" fmla="*/ 16 h 41"/>
                <a:gd name="T2" fmla="*/ 200 w 234"/>
                <a:gd name="T3" fmla="*/ 17 h 41"/>
                <a:gd name="T4" fmla="*/ 200 w 234"/>
                <a:gd name="T5" fmla="*/ 24 h 41"/>
                <a:gd name="T6" fmla="*/ 0 w 234"/>
                <a:gd name="T7" fmla="*/ 23 h 41"/>
                <a:gd name="T8" fmla="*/ 0 w 234"/>
                <a:gd name="T9" fmla="*/ 16 h 41"/>
                <a:gd name="T10" fmla="*/ 193 w 234"/>
                <a:gd name="T11" fmla="*/ 0 h 41"/>
                <a:gd name="T12" fmla="*/ 234 w 234"/>
                <a:gd name="T13" fmla="*/ 20 h 41"/>
                <a:gd name="T14" fmla="*/ 193 w 234"/>
                <a:gd name="T15" fmla="*/ 41 h 41"/>
                <a:gd name="T16" fmla="*/ 193 w 23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1">
                  <a:moveTo>
                    <a:pt x="0" y="16"/>
                  </a:moveTo>
                  <a:lnTo>
                    <a:pt x="200" y="17"/>
                  </a:lnTo>
                  <a:lnTo>
                    <a:pt x="200" y="24"/>
                  </a:lnTo>
                  <a:lnTo>
                    <a:pt x="0" y="23"/>
                  </a:lnTo>
                  <a:lnTo>
                    <a:pt x="0" y="16"/>
                  </a:lnTo>
                  <a:close/>
                  <a:moveTo>
                    <a:pt x="193" y="0"/>
                  </a:moveTo>
                  <a:lnTo>
                    <a:pt x="234" y="20"/>
                  </a:lnTo>
                  <a:lnTo>
                    <a:pt x="193" y="41"/>
                  </a:lnTo>
                  <a:lnTo>
                    <a:pt x="19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54" name="AutoShape 342"/>
            <p:cNvSpPr>
              <a:spLocks noChangeArrowheads="1"/>
            </p:cNvSpPr>
            <p:nvPr/>
          </p:nvSpPr>
          <p:spPr bwMode="auto">
            <a:xfrm>
              <a:off x="3636" y="3162"/>
              <a:ext cx="22" cy="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i</a:t>
              </a:r>
              <a:endParaRPr lang="es-ES" altLang="es-ES"/>
            </a:p>
          </p:txBody>
        </p:sp>
        <p:sp>
          <p:nvSpPr>
            <p:cNvPr id="448855" name="AutoShape 343"/>
            <p:cNvSpPr>
              <a:spLocks noChangeArrowheads="1"/>
            </p:cNvSpPr>
            <p:nvPr/>
          </p:nvSpPr>
          <p:spPr bwMode="auto">
            <a:xfrm>
              <a:off x="3649" y="3197"/>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856" name="AutoShape 344"/>
            <p:cNvSpPr>
              <a:spLocks noChangeArrowheads="1"/>
            </p:cNvSpPr>
            <p:nvPr/>
          </p:nvSpPr>
          <p:spPr bwMode="auto">
            <a:xfrm>
              <a:off x="4290" y="3211"/>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857" name="AutoShape 345"/>
            <p:cNvSpPr>
              <a:spLocks noChangeArrowheads="1"/>
            </p:cNvSpPr>
            <p:nvPr/>
          </p:nvSpPr>
          <p:spPr bwMode="auto">
            <a:xfrm>
              <a:off x="4301" y="3243"/>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858" name="Freeform 346"/>
            <p:cNvSpPr>
              <a:spLocks noEditPoints="1"/>
            </p:cNvSpPr>
            <p:nvPr/>
          </p:nvSpPr>
          <p:spPr bwMode="auto">
            <a:xfrm>
              <a:off x="4213" y="3196"/>
              <a:ext cx="234" cy="28"/>
            </a:xfrm>
            <a:custGeom>
              <a:avLst/>
              <a:gdLst>
                <a:gd name="T0" fmla="*/ 20 w 234"/>
                <a:gd name="T1" fmla="*/ 11 h 28"/>
                <a:gd name="T2" fmla="*/ 213 w 234"/>
                <a:gd name="T3" fmla="*/ 11 h 28"/>
                <a:gd name="T4" fmla="*/ 213 w 234"/>
                <a:gd name="T5" fmla="*/ 18 h 28"/>
                <a:gd name="T6" fmla="*/ 20 w 234"/>
                <a:gd name="T7" fmla="*/ 18 h 28"/>
                <a:gd name="T8" fmla="*/ 20 w 234"/>
                <a:gd name="T9" fmla="*/ 11 h 28"/>
                <a:gd name="T10" fmla="*/ 27 w 234"/>
                <a:gd name="T11" fmla="*/ 28 h 28"/>
                <a:gd name="T12" fmla="*/ 0 w 234"/>
                <a:gd name="T13" fmla="*/ 14 h 28"/>
                <a:gd name="T14" fmla="*/ 27 w 234"/>
                <a:gd name="T15" fmla="*/ 0 h 28"/>
                <a:gd name="T16" fmla="*/ 27 w 234"/>
                <a:gd name="T17" fmla="*/ 28 h 28"/>
                <a:gd name="T18" fmla="*/ 206 w 234"/>
                <a:gd name="T19" fmla="*/ 0 h 28"/>
                <a:gd name="T20" fmla="*/ 234 w 234"/>
                <a:gd name="T21" fmla="*/ 14 h 28"/>
                <a:gd name="T22" fmla="*/ 206 w 234"/>
                <a:gd name="T23" fmla="*/ 28 h 28"/>
                <a:gd name="T24" fmla="*/ 206 w 234"/>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 h="28">
                  <a:moveTo>
                    <a:pt x="20" y="11"/>
                  </a:moveTo>
                  <a:lnTo>
                    <a:pt x="213" y="11"/>
                  </a:lnTo>
                  <a:lnTo>
                    <a:pt x="213" y="18"/>
                  </a:lnTo>
                  <a:lnTo>
                    <a:pt x="20" y="18"/>
                  </a:lnTo>
                  <a:lnTo>
                    <a:pt x="20" y="11"/>
                  </a:lnTo>
                  <a:close/>
                  <a:moveTo>
                    <a:pt x="27" y="28"/>
                  </a:moveTo>
                  <a:lnTo>
                    <a:pt x="0" y="14"/>
                  </a:lnTo>
                  <a:lnTo>
                    <a:pt x="27" y="0"/>
                  </a:lnTo>
                  <a:lnTo>
                    <a:pt x="27" y="28"/>
                  </a:lnTo>
                  <a:close/>
                  <a:moveTo>
                    <a:pt x="206" y="0"/>
                  </a:moveTo>
                  <a:lnTo>
                    <a:pt x="234" y="14"/>
                  </a:lnTo>
                  <a:lnTo>
                    <a:pt x="206" y="28"/>
                  </a:lnTo>
                  <a:lnTo>
                    <a:pt x="206"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59" name="AutoShape 347"/>
            <p:cNvSpPr>
              <a:spLocks noChangeArrowheads="1"/>
            </p:cNvSpPr>
            <p:nvPr/>
          </p:nvSpPr>
          <p:spPr bwMode="auto">
            <a:xfrm>
              <a:off x="4287" y="3132"/>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sp>
          <p:nvSpPr>
            <p:cNvPr id="448860" name="AutoShape 348"/>
            <p:cNvSpPr>
              <a:spLocks noChangeArrowheads="1"/>
            </p:cNvSpPr>
            <p:nvPr/>
          </p:nvSpPr>
          <p:spPr bwMode="auto">
            <a:xfrm>
              <a:off x="3265" y="3185"/>
              <a:ext cx="336" cy="157"/>
            </a:xfrm>
            <a:prstGeom prst="roundRect">
              <a:avLst>
                <a:gd name="adj" fmla="val 1666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861" name="AutoShape 349"/>
            <p:cNvSpPr>
              <a:spLocks noChangeArrowheads="1"/>
            </p:cNvSpPr>
            <p:nvPr/>
          </p:nvSpPr>
          <p:spPr bwMode="auto">
            <a:xfrm>
              <a:off x="3265" y="3185"/>
              <a:ext cx="336" cy="157"/>
            </a:xfrm>
            <a:prstGeom prst="roundRect">
              <a:avLst>
                <a:gd name="adj" fmla="val 16667"/>
              </a:avLst>
            </a:prstGeom>
            <a:solidFill>
              <a:schemeClr val="fo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863" name="AutoShape 351"/>
            <p:cNvSpPr>
              <a:spLocks noChangeArrowheads="1"/>
            </p:cNvSpPr>
            <p:nvPr/>
          </p:nvSpPr>
          <p:spPr bwMode="auto">
            <a:xfrm>
              <a:off x="3263" y="3223"/>
              <a:ext cx="337"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chemeClr val="bg1"/>
                  </a:solidFill>
                </a:rPr>
                <a:t>Entrada 1</a:t>
              </a:r>
              <a:endParaRPr lang="es-ES" altLang="es-ES">
                <a:solidFill>
                  <a:schemeClr val="bg1"/>
                </a:solidFill>
              </a:endParaRPr>
            </a:p>
          </p:txBody>
        </p:sp>
        <p:sp>
          <p:nvSpPr>
            <p:cNvPr id="448864" name="AutoShape 352"/>
            <p:cNvSpPr>
              <a:spLocks noChangeArrowheads="1"/>
            </p:cNvSpPr>
            <p:nvPr/>
          </p:nvSpPr>
          <p:spPr bwMode="auto">
            <a:xfrm>
              <a:off x="3782" y="3147"/>
              <a:ext cx="430" cy="234"/>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865" name="AutoShape 353"/>
            <p:cNvSpPr>
              <a:spLocks noChangeArrowheads="1"/>
            </p:cNvSpPr>
            <p:nvPr/>
          </p:nvSpPr>
          <p:spPr bwMode="auto">
            <a:xfrm>
              <a:off x="3782" y="3147"/>
              <a:ext cx="430" cy="234"/>
            </a:xfrm>
            <a:prstGeom prst="roundRect">
              <a:avLst>
                <a:gd name="adj" fmla="val 16667"/>
              </a:avLst>
            </a:prstGeom>
            <a:solidFill>
              <a:schemeClr val="accent2"/>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867" name="AutoShape 355"/>
            <p:cNvSpPr>
              <a:spLocks noChangeArrowheads="1"/>
            </p:cNvSpPr>
            <p:nvPr/>
          </p:nvSpPr>
          <p:spPr bwMode="auto">
            <a:xfrm>
              <a:off x="3857" y="3223"/>
              <a:ext cx="301"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chemeClr val="bg1"/>
                  </a:solidFill>
                </a:rPr>
                <a:t>Lógica 1</a:t>
              </a:r>
              <a:endParaRPr lang="es-ES" altLang="es-ES">
                <a:solidFill>
                  <a:schemeClr val="bg1"/>
                </a:solidFill>
              </a:endParaRPr>
            </a:p>
          </p:txBody>
        </p:sp>
        <p:sp>
          <p:nvSpPr>
            <p:cNvPr id="448868" name="AutoShape 356"/>
            <p:cNvSpPr>
              <a:spLocks noChangeArrowheads="1"/>
            </p:cNvSpPr>
            <p:nvPr/>
          </p:nvSpPr>
          <p:spPr bwMode="auto">
            <a:xfrm>
              <a:off x="4446" y="3186"/>
              <a:ext cx="313" cy="156"/>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869" name="AutoShape 357"/>
            <p:cNvSpPr>
              <a:spLocks noChangeArrowheads="1"/>
            </p:cNvSpPr>
            <p:nvPr/>
          </p:nvSpPr>
          <p:spPr bwMode="auto">
            <a:xfrm>
              <a:off x="4446" y="3186"/>
              <a:ext cx="313" cy="156"/>
            </a:xfrm>
            <a:prstGeom prst="roundRect">
              <a:avLst>
                <a:gd name="adj" fmla="val 16667"/>
              </a:avLst>
            </a:prstGeom>
            <a:solidFill>
              <a:srgbClr val="FF9900"/>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871" name="AutoShape 359"/>
            <p:cNvSpPr>
              <a:spLocks noChangeArrowheads="1"/>
            </p:cNvSpPr>
            <p:nvPr/>
          </p:nvSpPr>
          <p:spPr bwMode="auto">
            <a:xfrm>
              <a:off x="4468" y="3224"/>
              <a:ext cx="252"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Salida 1</a:t>
              </a:r>
            </a:p>
          </p:txBody>
        </p:sp>
        <p:sp>
          <p:nvSpPr>
            <p:cNvPr id="448872" name="Freeform 360"/>
            <p:cNvSpPr>
              <a:spLocks noEditPoints="1"/>
            </p:cNvSpPr>
            <p:nvPr/>
          </p:nvSpPr>
          <p:spPr bwMode="auto">
            <a:xfrm>
              <a:off x="3588" y="3243"/>
              <a:ext cx="194" cy="41"/>
            </a:xfrm>
            <a:custGeom>
              <a:avLst/>
              <a:gdLst>
                <a:gd name="T0" fmla="*/ 0 w 194"/>
                <a:gd name="T1" fmla="*/ 17 h 41"/>
                <a:gd name="T2" fmla="*/ 160 w 194"/>
                <a:gd name="T3" fmla="*/ 17 h 41"/>
                <a:gd name="T4" fmla="*/ 160 w 194"/>
                <a:gd name="T5" fmla="*/ 24 h 41"/>
                <a:gd name="T6" fmla="*/ 0 w 194"/>
                <a:gd name="T7" fmla="*/ 24 h 41"/>
                <a:gd name="T8" fmla="*/ 0 w 194"/>
                <a:gd name="T9" fmla="*/ 17 h 41"/>
                <a:gd name="T10" fmla="*/ 153 w 194"/>
                <a:gd name="T11" fmla="*/ 0 h 41"/>
                <a:gd name="T12" fmla="*/ 194 w 194"/>
                <a:gd name="T13" fmla="*/ 21 h 41"/>
                <a:gd name="T14" fmla="*/ 153 w 194"/>
                <a:gd name="T15" fmla="*/ 41 h 41"/>
                <a:gd name="T16" fmla="*/ 153 w 19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41">
                  <a:moveTo>
                    <a:pt x="0" y="17"/>
                  </a:moveTo>
                  <a:lnTo>
                    <a:pt x="160" y="17"/>
                  </a:lnTo>
                  <a:lnTo>
                    <a:pt x="160" y="24"/>
                  </a:lnTo>
                  <a:lnTo>
                    <a:pt x="0" y="24"/>
                  </a:lnTo>
                  <a:lnTo>
                    <a:pt x="0" y="17"/>
                  </a:lnTo>
                  <a:close/>
                  <a:moveTo>
                    <a:pt x="153" y="0"/>
                  </a:moveTo>
                  <a:lnTo>
                    <a:pt x="194" y="21"/>
                  </a:lnTo>
                  <a:lnTo>
                    <a:pt x="153" y="41"/>
                  </a:lnTo>
                  <a:lnTo>
                    <a:pt x="15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73" name="Freeform 361"/>
            <p:cNvSpPr>
              <a:spLocks noEditPoints="1"/>
            </p:cNvSpPr>
            <p:nvPr/>
          </p:nvSpPr>
          <p:spPr bwMode="auto">
            <a:xfrm>
              <a:off x="4212" y="3269"/>
              <a:ext cx="234" cy="41"/>
            </a:xfrm>
            <a:custGeom>
              <a:avLst/>
              <a:gdLst>
                <a:gd name="T0" fmla="*/ 0 w 234"/>
                <a:gd name="T1" fmla="*/ 16 h 41"/>
                <a:gd name="T2" fmla="*/ 200 w 234"/>
                <a:gd name="T3" fmla="*/ 17 h 41"/>
                <a:gd name="T4" fmla="*/ 200 w 234"/>
                <a:gd name="T5" fmla="*/ 24 h 41"/>
                <a:gd name="T6" fmla="*/ 0 w 234"/>
                <a:gd name="T7" fmla="*/ 23 h 41"/>
                <a:gd name="T8" fmla="*/ 0 w 234"/>
                <a:gd name="T9" fmla="*/ 16 h 41"/>
                <a:gd name="T10" fmla="*/ 193 w 234"/>
                <a:gd name="T11" fmla="*/ 0 h 41"/>
                <a:gd name="T12" fmla="*/ 234 w 234"/>
                <a:gd name="T13" fmla="*/ 20 h 41"/>
                <a:gd name="T14" fmla="*/ 193 w 234"/>
                <a:gd name="T15" fmla="*/ 41 h 41"/>
                <a:gd name="T16" fmla="*/ 193 w 23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1">
                  <a:moveTo>
                    <a:pt x="0" y="16"/>
                  </a:moveTo>
                  <a:lnTo>
                    <a:pt x="200" y="17"/>
                  </a:lnTo>
                  <a:lnTo>
                    <a:pt x="200" y="24"/>
                  </a:lnTo>
                  <a:lnTo>
                    <a:pt x="0" y="23"/>
                  </a:lnTo>
                  <a:lnTo>
                    <a:pt x="0" y="16"/>
                  </a:lnTo>
                  <a:close/>
                  <a:moveTo>
                    <a:pt x="193" y="0"/>
                  </a:moveTo>
                  <a:lnTo>
                    <a:pt x="234" y="20"/>
                  </a:lnTo>
                  <a:lnTo>
                    <a:pt x="193" y="41"/>
                  </a:lnTo>
                  <a:lnTo>
                    <a:pt x="19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74" name="AutoShape 362"/>
            <p:cNvSpPr>
              <a:spLocks noChangeArrowheads="1"/>
            </p:cNvSpPr>
            <p:nvPr/>
          </p:nvSpPr>
          <p:spPr bwMode="auto">
            <a:xfrm>
              <a:off x="3636" y="3162"/>
              <a:ext cx="22" cy="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i</a:t>
              </a:r>
              <a:endParaRPr lang="es-ES" altLang="es-ES"/>
            </a:p>
          </p:txBody>
        </p:sp>
        <p:sp>
          <p:nvSpPr>
            <p:cNvPr id="448875" name="AutoShape 363"/>
            <p:cNvSpPr>
              <a:spLocks noChangeArrowheads="1"/>
            </p:cNvSpPr>
            <p:nvPr/>
          </p:nvSpPr>
          <p:spPr bwMode="auto">
            <a:xfrm>
              <a:off x="3649" y="3197"/>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876" name="AutoShape 364"/>
            <p:cNvSpPr>
              <a:spLocks noChangeArrowheads="1"/>
            </p:cNvSpPr>
            <p:nvPr/>
          </p:nvSpPr>
          <p:spPr bwMode="auto">
            <a:xfrm>
              <a:off x="4290" y="3211"/>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877" name="AutoShape 365"/>
            <p:cNvSpPr>
              <a:spLocks noChangeArrowheads="1"/>
            </p:cNvSpPr>
            <p:nvPr/>
          </p:nvSpPr>
          <p:spPr bwMode="auto">
            <a:xfrm>
              <a:off x="4301" y="3243"/>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878" name="Freeform 366"/>
            <p:cNvSpPr>
              <a:spLocks noEditPoints="1"/>
            </p:cNvSpPr>
            <p:nvPr/>
          </p:nvSpPr>
          <p:spPr bwMode="auto">
            <a:xfrm>
              <a:off x="4213" y="3196"/>
              <a:ext cx="234" cy="28"/>
            </a:xfrm>
            <a:custGeom>
              <a:avLst/>
              <a:gdLst>
                <a:gd name="T0" fmla="*/ 20 w 234"/>
                <a:gd name="T1" fmla="*/ 11 h 28"/>
                <a:gd name="T2" fmla="*/ 213 w 234"/>
                <a:gd name="T3" fmla="*/ 11 h 28"/>
                <a:gd name="T4" fmla="*/ 213 w 234"/>
                <a:gd name="T5" fmla="*/ 18 h 28"/>
                <a:gd name="T6" fmla="*/ 20 w 234"/>
                <a:gd name="T7" fmla="*/ 18 h 28"/>
                <a:gd name="T8" fmla="*/ 20 w 234"/>
                <a:gd name="T9" fmla="*/ 11 h 28"/>
                <a:gd name="T10" fmla="*/ 27 w 234"/>
                <a:gd name="T11" fmla="*/ 28 h 28"/>
                <a:gd name="T12" fmla="*/ 0 w 234"/>
                <a:gd name="T13" fmla="*/ 14 h 28"/>
                <a:gd name="T14" fmla="*/ 27 w 234"/>
                <a:gd name="T15" fmla="*/ 0 h 28"/>
                <a:gd name="T16" fmla="*/ 27 w 234"/>
                <a:gd name="T17" fmla="*/ 28 h 28"/>
                <a:gd name="T18" fmla="*/ 206 w 234"/>
                <a:gd name="T19" fmla="*/ 0 h 28"/>
                <a:gd name="T20" fmla="*/ 234 w 234"/>
                <a:gd name="T21" fmla="*/ 14 h 28"/>
                <a:gd name="T22" fmla="*/ 206 w 234"/>
                <a:gd name="T23" fmla="*/ 28 h 28"/>
                <a:gd name="T24" fmla="*/ 206 w 234"/>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 h="28">
                  <a:moveTo>
                    <a:pt x="20" y="11"/>
                  </a:moveTo>
                  <a:lnTo>
                    <a:pt x="213" y="11"/>
                  </a:lnTo>
                  <a:lnTo>
                    <a:pt x="213" y="18"/>
                  </a:lnTo>
                  <a:lnTo>
                    <a:pt x="20" y="18"/>
                  </a:lnTo>
                  <a:lnTo>
                    <a:pt x="20" y="11"/>
                  </a:lnTo>
                  <a:close/>
                  <a:moveTo>
                    <a:pt x="27" y="28"/>
                  </a:moveTo>
                  <a:lnTo>
                    <a:pt x="0" y="14"/>
                  </a:lnTo>
                  <a:lnTo>
                    <a:pt x="27" y="0"/>
                  </a:lnTo>
                  <a:lnTo>
                    <a:pt x="27" y="28"/>
                  </a:lnTo>
                  <a:close/>
                  <a:moveTo>
                    <a:pt x="206" y="0"/>
                  </a:moveTo>
                  <a:lnTo>
                    <a:pt x="234" y="14"/>
                  </a:lnTo>
                  <a:lnTo>
                    <a:pt x="206" y="28"/>
                  </a:lnTo>
                  <a:lnTo>
                    <a:pt x="206"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79" name="AutoShape 367"/>
            <p:cNvSpPr>
              <a:spLocks noChangeArrowheads="1"/>
            </p:cNvSpPr>
            <p:nvPr/>
          </p:nvSpPr>
          <p:spPr bwMode="auto">
            <a:xfrm>
              <a:off x="4287" y="3132"/>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sp>
          <p:nvSpPr>
            <p:cNvPr id="448887" name="AutoShape 375"/>
            <p:cNvSpPr>
              <a:spLocks noChangeArrowheads="1"/>
            </p:cNvSpPr>
            <p:nvPr/>
          </p:nvSpPr>
          <p:spPr bwMode="auto">
            <a:xfrm>
              <a:off x="3882" y="3535"/>
              <a:ext cx="261"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Logic 2</a:t>
              </a:r>
              <a:endParaRPr lang="es-ES" altLang="es-ES"/>
            </a:p>
          </p:txBody>
        </p:sp>
        <p:sp>
          <p:nvSpPr>
            <p:cNvPr id="448891" name="AutoShape 379"/>
            <p:cNvSpPr>
              <a:spLocks noChangeArrowheads="1"/>
            </p:cNvSpPr>
            <p:nvPr/>
          </p:nvSpPr>
          <p:spPr bwMode="auto">
            <a:xfrm>
              <a:off x="4468" y="3536"/>
              <a:ext cx="271"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Output 2</a:t>
              </a:r>
              <a:endParaRPr lang="es-ES" altLang="es-ES" sz="800"/>
            </a:p>
          </p:txBody>
        </p:sp>
        <p:sp>
          <p:nvSpPr>
            <p:cNvPr id="448892" name="Freeform 380"/>
            <p:cNvSpPr>
              <a:spLocks noEditPoints="1"/>
            </p:cNvSpPr>
            <p:nvPr/>
          </p:nvSpPr>
          <p:spPr bwMode="auto">
            <a:xfrm>
              <a:off x="3588" y="3556"/>
              <a:ext cx="194" cy="41"/>
            </a:xfrm>
            <a:custGeom>
              <a:avLst/>
              <a:gdLst>
                <a:gd name="T0" fmla="*/ 0 w 194"/>
                <a:gd name="T1" fmla="*/ 17 h 41"/>
                <a:gd name="T2" fmla="*/ 160 w 194"/>
                <a:gd name="T3" fmla="*/ 17 h 41"/>
                <a:gd name="T4" fmla="*/ 160 w 194"/>
                <a:gd name="T5" fmla="*/ 24 h 41"/>
                <a:gd name="T6" fmla="*/ 0 w 194"/>
                <a:gd name="T7" fmla="*/ 24 h 41"/>
                <a:gd name="T8" fmla="*/ 0 w 194"/>
                <a:gd name="T9" fmla="*/ 17 h 41"/>
                <a:gd name="T10" fmla="*/ 153 w 194"/>
                <a:gd name="T11" fmla="*/ 0 h 41"/>
                <a:gd name="T12" fmla="*/ 194 w 194"/>
                <a:gd name="T13" fmla="*/ 20 h 41"/>
                <a:gd name="T14" fmla="*/ 153 w 194"/>
                <a:gd name="T15" fmla="*/ 41 h 41"/>
                <a:gd name="T16" fmla="*/ 153 w 19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41">
                  <a:moveTo>
                    <a:pt x="0" y="17"/>
                  </a:moveTo>
                  <a:lnTo>
                    <a:pt x="160" y="17"/>
                  </a:lnTo>
                  <a:lnTo>
                    <a:pt x="160" y="24"/>
                  </a:lnTo>
                  <a:lnTo>
                    <a:pt x="0" y="24"/>
                  </a:lnTo>
                  <a:lnTo>
                    <a:pt x="0" y="17"/>
                  </a:lnTo>
                  <a:close/>
                  <a:moveTo>
                    <a:pt x="153" y="0"/>
                  </a:moveTo>
                  <a:lnTo>
                    <a:pt x="194" y="20"/>
                  </a:lnTo>
                  <a:lnTo>
                    <a:pt x="153" y="41"/>
                  </a:lnTo>
                  <a:lnTo>
                    <a:pt x="15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93" name="Freeform 381"/>
            <p:cNvSpPr>
              <a:spLocks noEditPoints="1"/>
            </p:cNvSpPr>
            <p:nvPr/>
          </p:nvSpPr>
          <p:spPr bwMode="auto">
            <a:xfrm>
              <a:off x="4212" y="3581"/>
              <a:ext cx="234" cy="42"/>
            </a:xfrm>
            <a:custGeom>
              <a:avLst/>
              <a:gdLst>
                <a:gd name="T0" fmla="*/ 0 w 234"/>
                <a:gd name="T1" fmla="*/ 17 h 42"/>
                <a:gd name="T2" fmla="*/ 200 w 234"/>
                <a:gd name="T3" fmla="*/ 18 h 42"/>
                <a:gd name="T4" fmla="*/ 200 w 234"/>
                <a:gd name="T5" fmla="*/ 25 h 42"/>
                <a:gd name="T6" fmla="*/ 0 w 234"/>
                <a:gd name="T7" fmla="*/ 24 h 42"/>
                <a:gd name="T8" fmla="*/ 0 w 234"/>
                <a:gd name="T9" fmla="*/ 17 h 42"/>
                <a:gd name="T10" fmla="*/ 193 w 234"/>
                <a:gd name="T11" fmla="*/ 0 h 42"/>
                <a:gd name="T12" fmla="*/ 234 w 234"/>
                <a:gd name="T13" fmla="*/ 21 h 42"/>
                <a:gd name="T14" fmla="*/ 193 w 234"/>
                <a:gd name="T15" fmla="*/ 42 h 42"/>
                <a:gd name="T16" fmla="*/ 193 w 234"/>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2">
                  <a:moveTo>
                    <a:pt x="0" y="17"/>
                  </a:moveTo>
                  <a:lnTo>
                    <a:pt x="200" y="18"/>
                  </a:lnTo>
                  <a:lnTo>
                    <a:pt x="200" y="25"/>
                  </a:lnTo>
                  <a:lnTo>
                    <a:pt x="0" y="24"/>
                  </a:lnTo>
                  <a:lnTo>
                    <a:pt x="0" y="17"/>
                  </a:lnTo>
                  <a:close/>
                  <a:moveTo>
                    <a:pt x="193" y="0"/>
                  </a:moveTo>
                  <a:lnTo>
                    <a:pt x="234" y="21"/>
                  </a:lnTo>
                  <a:lnTo>
                    <a:pt x="193" y="42"/>
                  </a:lnTo>
                  <a:lnTo>
                    <a:pt x="19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94" name="AutoShape 382"/>
            <p:cNvSpPr>
              <a:spLocks noChangeArrowheads="1"/>
            </p:cNvSpPr>
            <p:nvPr/>
          </p:nvSpPr>
          <p:spPr bwMode="auto">
            <a:xfrm>
              <a:off x="3636" y="3474"/>
              <a:ext cx="22" cy="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i</a:t>
              </a:r>
              <a:endParaRPr lang="es-ES" altLang="es-ES"/>
            </a:p>
          </p:txBody>
        </p:sp>
        <p:sp>
          <p:nvSpPr>
            <p:cNvPr id="448895" name="AutoShape 383"/>
            <p:cNvSpPr>
              <a:spLocks noChangeArrowheads="1"/>
            </p:cNvSpPr>
            <p:nvPr/>
          </p:nvSpPr>
          <p:spPr bwMode="auto">
            <a:xfrm>
              <a:off x="3649" y="3510"/>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896" name="AutoShape 384"/>
            <p:cNvSpPr>
              <a:spLocks noChangeArrowheads="1"/>
            </p:cNvSpPr>
            <p:nvPr/>
          </p:nvSpPr>
          <p:spPr bwMode="auto">
            <a:xfrm>
              <a:off x="4290" y="3525"/>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897" name="AutoShape 385"/>
            <p:cNvSpPr>
              <a:spLocks noChangeArrowheads="1"/>
            </p:cNvSpPr>
            <p:nvPr/>
          </p:nvSpPr>
          <p:spPr bwMode="auto">
            <a:xfrm>
              <a:off x="4301" y="3557"/>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898" name="Freeform 386"/>
            <p:cNvSpPr>
              <a:spLocks noEditPoints="1"/>
            </p:cNvSpPr>
            <p:nvPr/>
          </p:nvSpPr>
          <p:spPr bwMode="auto">
            <a:xfrm>
              <a:off x="4213" y="3509"/>
              <a:ext cx="234" cy="28"/>
            </a:xfrm>
            <a:custGeom>
              <a:avLst/>
              <a:gdLst>
                <a:gd name="T0" fmla="*/ 20 w 234"/>
                <a:gd name="T1" fmla="*/ 11 h 28"/>
                <a:gd name="T2" fmla="*/ 213 w 234"/>
                <a:gd name="T3" fmla="*/ 11 h 28"/>
                <a:gd name="T4" fmla="*/ 213 w 234"/>
                <a:gd name="T5" fmla="*/ 17 h 28"/>
                <a:gd name="T6" fmla="*/ 20 w 234"/>
                <a:gd name="T7" fmla="*/ 17 h 28"/>
                <a:gd name="T8" fmla="*/ 20 w 234"/>
                <a:gd name="T9" fmla="*/ 11 h 28"/>
                <a:gd name="T10" fmla="*/ 27 w 234"/>
                <a:gd name="T11" fmla="*/ 28 h 28"/>
                <a:gd name="T12" fmla="*/ 0 w 234"/>
                <a:gd name="T13" fmla="*/ 14 h 28"/>
                <a:gd name="T14" fmla="*/ 27 w 234"/>
                <a:gd name="T15" fmla="*/ 0 h 28"/>
                <a:gd name="T16" fmla="*/ 27 w 234"/>
                <a:gd name="T17" fmla="*/ 28 h 28"/>
                <a:gd name="T18" fmla="*/ 206 w 234"/>
                <a:gd name="T19" fmla="*/ 0 h 28"/>
                <a:gd name="T20" fmla="*/ 234 w 234"/>
                <a:gd name="T21" fmla="*/ 14 h 28"/>
                <a:gd name="T22" fmla="*/ 206 w 234"/>
                <a:gd name="T23" fmla="*/ 28 h 28"/>
                <a:gd name="T24" fmla="*/ 206 w 234"/>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 h="28">
                  <a:moveTo>
                    <a:pt x="20" y="11"/>
                  </a:moveTo>
                  <a:lnTo>
                    <a:pt x="213" y="11"/>
                  </a:lnTo>
                  <a:lnTo>
                    <a:pt x="213" y="17"/>
                  </a:lnTo>
                  <a:lnTo>
                    <a:pt x="20" y="17"/>
                  </a:lnTo>
                  <a:lnTo>
                    <a:pt x="20" y="11"/>
                  </a:lnTo>
                  <a:close/>
                  <a:moveTo>
                    <a:pt x="27" y="28"/>
                  </a:moveTo>
                  <a:lnTo>
                    <a:pt x="0" y="14"/>
                  </a:lnTo>
                  <a:lnTo>
                    <a:pt x="27" y="0"/>
                  </a:lnTo>
                  <a:lnTo>
                    <a:pt x="27" y="28"/>
                  </a:lnTo>
                  <a:close/>
                  <a:moveTo>
                    <a:pt x="206" y="0"/>
                  </a:moveTo>
                  <a:lnTo>
                    <a:pt x="234" y="14"/>
                  </a:lnTo>
                  <a:lnTo>
                    <a:pt x="206" y="28"/>
                  </a:lnTo>
                  <a:lnTo>
                    <a:pt x="206"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899" name="AutoShape 387"/>
            <p:cNvSpPr>
              <a:spLocks noChangeArrowheads="1"/>
            </p:cNvSpPr>
            <p:nvPr/>
          </p:nvSpPr>
          <p:spPr bwMode="auto">
            <a:xfrm>
              <a:off x="4287" y="3444"/>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sp>
          <p:nvSpPr>
            <p:cNvPr id="448904" name="AutoShape 392"/>
            <p:cNvSpPr>
              <a:spLocks noChangeArrowheads="1"/>
            </p:cNvSpPr>
            <p:nvPr/>
          </p:nvSpPr>
          <p:spPr bwMode="auto">
            <a:xfrm>
              <a:off x="3782" y="3459"/>
              <a:ext cx="430" cy="23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905" name="AutoShape 393"/>
            <p:cNvSpPr>
              <a:spLocks noChangeArrowheads="1"/>
            </p:cNvSpPr>
            <p:nvPr/>
          </p:nvSpPr>
          <p:spPr bwMode="auto">
            <a:xfrm>
              <a:off x="3782" y="3459"/>
              <a:ext cx="430" cy="235"/>
            </a:xfrm>
            <a:prstGeom prst="roundRect">
              <a:avLst>
                <a:gd name="adj" fmla="val 16667"/>
              </a:avLst>
            </a:prstGeom>
            <a:solidFill>
              <a:schemeClr val="accent2"/>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907" name="AutoShape 395"/>
            <p:cNvSpPr>
              <a:spLocks noChangeArrowheads="1"/>
            </p:cNvSpPr>
            <p:nvPr/>
          </p:nvSpPr>
          <p:spPr bwMode="auto">
            <a:xfrm>
              <a:off x="3862" y="3535"/>
              <a:ext cx="301" cy="9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chemeClr val="bg1"/>
                  </a:solidFill>
                </a:rPr>
                <a:t>Lógica 2</a:t>
              </a:r>
              <a:endParaRPr lang="es-ES" altLang="es-ES">
                <a:solidFill>
                  <a:schemeClr val="bg1"/>
                </a:solidFill>
              </a:endParaRPr>
            </a:p>
          </p:txBody>
        </p:sp>
        <p:sp>
          <p:nvSpPr>
            <p:cNvPr id="448908" name="AutoShape 396"/>
            <p:cNvSpPr>
              <a:spLocks noChangeArrowheads="1"/>
            </p:cNvSpPr>
            <p:nvPr/>
          </p:nvSpPr>
          <p:spPr bwMode="auto">
            <a:xfrm>
              <a:off x="4446" y="3499"/>
              <a:ext cx="313" cy="156"/>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909" name="AutoShape 397"/>
            <p:cNvSpPr>
              <a:spLocks noChangeArrowheads="1"/>
            </p:cNvSpPr>
            <p:nvPr/>
          </p:nvSpPr>
          <p:spPr bwMode="auto">
            <a:xfrm>
              <a:off x="4446" y="3499"/>
              <a:ext cx="313" cy="156"/>
            </a:xfrm>
            <a:prstGeom prst="roundRect">
              <a:avLst>
                <a:gd name="adj" fmla="val 16667"/>
              </a:avLst>
            </a:prstGeom>
            <a:solidFill>
              <a:srgbClr val="FF9900"/>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911" name="AutoShape 399"/>
            <p:cNvSpPr>
              <a:spLocks noChangeArrowheads="1"/>
            </p:cNvSpPr>
            <p:nvPr/>
          </p:nvSpPr>
          <p:spPr bwMode="auto">
            <a:xfrm>
              <a:off x="4468" y="3536"/>
              <a:ext cx="252"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Salida 2</a:t>
              </a:r>
            </a:p>
          </p:txBody>
        </p:sp>
        <p:sp>
          <p:nvSpPr>
            <p:cNvPr id="448912" name="Freeform 400"/>
            <p:cNvSpPr>
              <a:spLocks noEditPoints="1"/>
            </p:cNvSpPr>
            <p:nvPr/>
          </p:nvSpPr>
          <p:spPr bwMode="auto">
            <a:xfrm>
              <a:off x="3588" y="3556"/>
              <a:ext cx="194" cy="41"/>
            </a:xfrm>
            <a:custGeom>
              <a:avLst/>
              <a:gdLst>
                <a:gd name="T0" fmla="*/ 0 w 194"/>
                <a:gd name="T1" fmla="*/ 17 h 41"/>
                <a:gd name="T2" fmla="*/ 160 w 194"/>
                <a:gd name="T3" fmla="*/ 17 h 41"/>
                <a:gd name="T4" fmla="*/ 160 w 194"/>
                <a:gd name="T5" fmla="*/ 24 h 41"/>
                <a:gd name="T6" fmla="*/ 0 w 194"/>
                <a:gd name="T7" fmla="*/ 24 h 41"/>
                <a:gd name="T8" fmla="*/ 0 w 194"/>
                <a:gd name="T9" fmla="*/ 17 h 41"/>
                <a:gd name="T10" fmla="*/ 153 w 194"/>
                <a:gd name="T11" fmla="*/ 0 h 41"/>
                <a:gd name="T12" fmla="*/ 194 w 194"/>
                <a:gd name="T13" fmla="*/ 20 h 41"/>
                <a:gd name="T14" fmla="*/ 153 w 194"/>
                <a:gd name="T15" fmla="*/ 41 h 41"/>
                <a:gd name="T16" fmla="*/ 153 w 19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41">
                  <a:moveTo>
                    <a:pt x="0" y="17"/>
                  </a:moveTo>
                  <a:lnTo>
                    <a:pt x="160" y="17"/>
                  </a:lnTo>
                  <a:lnTo>
                    <a:pt x="160" y="24"/>
                  </a:lnTo>
                  <a:lnTo>
                    <a:pt x="0" y="24"/>
                  </a:lnTo>
                  <a:lnTo>
                    <a:pt x="0" y="17"/>
                  </a:lnTo>
                  <a:close/>
                  <a:moveTo>
                    <a:pt x="153" y="0"/>
                  </a:moveTo>
                  <a:lnTo>
                    <a:pt x="194" y="20"/>
                  </a:lnTo>
                  <a:lnTo>
                    <a:pt x="153" y="41"/>
                  </a:lnTo>
                  <a:lnTo>
                    <a:pt x="15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913" name="Freeform 401"/>
            <p:cNvSpPr>
              <a:spLocks noEditPoints="1"/>
            </p:cNvSpPr>
            <p:nvPr/>
          </p:nvSpPr>
          <p:spPr bwMode="auto">
            <a:xfrm>
              <a:off x="4212" y="3581"/>
              <a:ext cx="234" cy="42"/>
            </a:xfrm>
            <a:custGeom>
              <a:avLst/>
              <a:gdLst>
                <a:gd name="T0" fmla="*/ 0 w 234"/>
                <a:gd name="T1" fmla="*/ 17 h 42"/>
                <a:gd name="T2" fmla="*/ 200 w 234"/>
                <a:gd name="T3" fmla="*/ 18 h 42"/>
                <a:gd name="T4" fmla="*/ 200 w 234"/>
                <a:gd name="T5" fmla="*/ 25 h 42"/>
                <a:gd name="T6" fmla="*/ 0 w 234"/>
                <a:gd name="T7" fmla="*/ 24 h 42"/>
                <a:gd name="T8" fmla="*/ 0 w 234"/>
                <a:gd name="T9" fmla="*/ 17 h 42"/>
                <a:gd name="T10" fmla="*/ 193 w 234"/>
                <a:gd name="T11" fmla="*/ 0 h 42"/>
                <a:gd name="T12" fmla="*/ 234 w 234"/>
                <a:gd name="T13" fmla="*/ 21 h 42"/>
                <a:gd name="T14" fmla="*/ 193 w 234"/>
                <a:gd name="T15" fmla="*/ 42 h 42"/>
                <a:gd name="T16" fmla="*/ 193 w 234"/>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42">
                  <a:moveTo>
                    <a:pt x="0" y="17"/>
                  </a:moveTo>
                  <a:lnTo>
                    <a:pt x="200" y="18"/>
                  </a:lnTo>
                  <a:lnTo>
                    <a:pt x="200" y="25"/>
                  </a:lnTo>
                  <a:lnTo>
                    <a:pt x="0" y="24"/>
                  </a:lnTo>
                  <a:lnTo>
                    <a:pt x="0" y="17"/>
                  </a:lnTo>
                  <a:close/>
                  <a:moveTo>
                    <a:pt x="193" y="0"/>
                  </a:moveTo>
                  <a:lnTo>
                    <a:pt x="234" y="21"/>
                  </a:lnTo>
                  <a:lnTo>
                    <a:pt x="193" y="42"/>
                  </a:lnTo>
                  <a:lnTo>
                    <a:pt x="193"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914" name="AutoShape 402"/>
            <p:cNvSpPr>
              <a:spLocks noChangeArrowheads="1"/>
            </p:cNvSpPr>
            <p:nvPr/>
          </p:nvSpPr>
          <p:spPr bwMode="auto">
            <a:xfrm>
              <a:off x="3636" y="3474"/>
              <a:ext cx="22" cy="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900">
                  <a:solidFill>
                    <a:srgbClr val="000000"/>
                  </a:solidFill>
                </a:rPr>
                <a:t>i</a:t>
              </a:r>
              <a:endParaRPr lang="es-ES" altLang="es-ES"/>
            </a:p>
          </p:txBody>
        </p:sp>
        <p:sp>
          <p:nvSpPr>
            <p:cNvPr id="448915" name="AutoShape 403"/>
            <p:cNvSpPr>
              <a:spLocks noChangeArrowheads="1"/>
            </p:cNvSpPr>
            <p:nvPr/>
          </p:nvSpPr>
          <p:spPr bwMode="auto">
            <a:xfrm>
              <a:off x="3649" y="3510"/>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916" name="AutoShape 404"/>
            <p:cNvSpPr>
              <a:spLocks noChangeArrowheads="1"/>
            </p:cNvSpPr>
            <p:nvPr/>
          </p:nvSpPr>
          <p:spPr bwMode="auto">
            <a:xfrm>
              <a:off x="4290" y="3525"/>
              <a:ext cx="18" cy="6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i</a:t>
              </a:r>
              <a:endParaRPr lang="es-ES" altLang="es-ES"/>
            </a:p>
          </p:txBody>
        </p:sp>
        <p:sp>
          <p:nvSpPr>
            <p:cNvPr id="448917" name="AutoShape 405"/>
            <p:cNvSpPr>
              <a:spLocks noChangeArrowheads="1"/>
            </p:cNvSpPr>
            <p:nvPr/>
          </p:nvSpPr>
          <p:spPr bwMode="auto">
            <a:xfrm>
              <a:off x="4301" y="3557"/>
              <a:ext cx="30" cy="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400">
                  <a:solidFill>
                    <a:srgbClr val="000000"/>
                  </a:solidFill>
                </a:rPr>
                <a:t>m</a:t>
              </a:r>
              <a:endParaRPr lang="es-ES" altLang="es-ES"/>
            </a:p>
          </p:txBody>
        </p:sp>
        <p:sp>
          <p:nvSpPr>
            <p:cNvPr id="448918" name="Freeform 406"/>
            <p:cNvSpPr>
              <a:spLocks noEditPoints="1"/>
            </p:cNvSpPr>
            <p:nvPr/>
          </p:nvSpPr>
          <p:spPr bwMode="auto">
            <a:xfrm>
              <a:off x="4213" y="3509"/>
              <a:ext cx="234" cy="28"/>
            </a:xfrm>
            <a:custGeom>
              <a:avLst/>
              <a:gdLst>
                <a:gd name="T0" fmla="*/ 20 w 234"/>
                <a:gd name="T1" fmla="*/ 11 h 28"/>
                <a:gd name="T2" fmla="*/ 213 w 234"/>
                <a:gd name="T3" fmla="*/ 11 h 28"/>
                <a:gd name="T4" fmla="*/ 213 w 234"/>
                <a:gd name="T5" fmla="*/ 17 h 28"/>
                <a:gd name="T6" fmla="*/ 20 w 234"/>
                <a:gd name="T7" fmla="*/ 17 h 28"/>
                <a:gd name="T8" fmla="*/ 20 w 234"/>
                <a:gd name="T9" fmla="*/ 11 h 28"/>
                <a:gd name="T10" fmla="*/ 27 w 234"/>
                <a:gd name="T11" fmla="*/ 28 h 28"/>
                <a:gd name="T12" fmla="*/ 0 w 234"/>
                <a:gd name="T13" fmla="*/ 14 h 28"/>
                <a:gd name="T14" fmla="*/ 27 w 234"/>
                <a:gd name="T15" fmla="*/ 0 h 28"/>
                <a:gd name="T16" fmla="*/ 27 w 234"/>
                <a:gd name="T17" fmla="*/ 28 h 28"/>
                <a:gd name="T18" fmla="*/ 206 w 234"/>
                <a:gd name="T19" fmla="*/ 0 h 28"/>
                <a:gd name="T20" fmla="*/ 234 w 234"/>
                <a:gd name="T21" fmla="*/ 14 h 28"/>
                <a:gd name="T22" fmla="*/ 206 w 234"/>
                <a:gd name="T23" fmla="*/ 28 h 28"/>
                <a:gd name="T24" fmla="*/ 206 w 234"/>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 h="28">
                  <a:moveTo>
                    <a:pt x="20" y="11"/>
                  </a:moveTo>
                  <a:lnTo>
                    <a:pt x="213" y="11"/>
                  </a:lnTo>
                  <a:lnTo>
                    <a:pt x="213" y="17"/>
                  </a:lnTo>
                  <a:lnTo>
                    <a:pt x="20" y="17"/>
                  </a:lnTo>
                  <a:lnTo>
                    <a:pt x="20" y="11"/>
                  </a:lnTo>
                  <a:close/>
                  <a:moveTo>
                    <a:pt x="27" y="28"/>
                  </a:moveTo>
                  <a:lnTo>
                    <a:pt x="0" y="14"/>
                  </a:lnTo>
                  <a:lnTo>
                    <a:pt x="27" y="0"/>
                  </a:lnTo>
                  <a:lnTo>
                    <a:pt x="27" y="28"/>
                  </a:lnTo>
                  <a:close/>
                  <a:moveTo>
                    <a:pt x="206" y="0"/>
                  </a:moveTo>
                  <a:lnTo>
                    <a:pt x="234" y="14"/>
                  </a:lnTo>
                  <a:lnTo>
                    <a:pt x="206" y="28"/>
                  </a:lnTo>
                  <a:lnTo>
                    <a:pt x="206" y="0"/>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919" name="AutoShape 407"/>
            <p:cNvSpPr>
              <a:spLocks noChangeArrowheads="1"/>
            </p:cNvSpPr>
            <p:nvPr/>
          </p:nvSpPr>
          <p:spPr bwMode="auto">
            <a:xfrm>
              <a:off x="4287" y="3444"/>
              <a:ext cx="55" cy="7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m</a:t>
              </a:r>
              <a:endParaRPr lang="es-ES" altLang="es-ES"/>
            </a:p>
          </p:txBody>
        </p:sp>
        <p:sp>
          <p:nvSpPr>
            <p:cNvPr id="448920" name="Freeform 408"/>
            <p:cNvSpPr>
              <a:spLocks noEditPoints="1"/>
            </p:cNvSpPr>
            <p:nvPr/>
          </p:nvSpPr>
          <p:spPr bwMode="auto">
            <a:xfrm>
              <a:off x="3984" y="3381"/>
              <a:ext cx="27" cy="78"/>
            </a:xfrm>
            <a:custGeom>
              <a:avLst/>
              <a:gdLst>
                <a:gd name="T0" fmla="*/ 17 w 27"/>
                <a:gd name="T1" fmla="*/ 20 h 78"/>
                <a:gd name="T2" fmla="*/ 17 w 27"/>
                <a:gd name="T3" fmla="*/ 27 h 78"/>
                <a:gd name="T4" fmla="*/ 10 w 27"/>
                <a:gd name="T5" fmla="*/ 27 h 78"/>
                <a:gd name="T6" fmla="*/ 10 w 27"/>
                <a:gd name="T7" fmla="*/ 20 h 78"/>
                <a:gd name="T8" fmla="*/ 17 w 27"/>
                <a:gd name="T9" fmla="*/ 20 h 78"/>
                <a:gd name="T10" fmla="*/ 17 w 27"/>
                <a:gd name="T11" fmla="*/ 34 h 78"/>
                <a:gd name="T12" fmla="*/ 17 w 27"/>
                <a:gd name="T13" fmla="*/ 41 h 78"/>
                <a:gd name="T14" fmla="*/ 10 w 27"/>
                <a:gd name="T15" fmla="*/ 41 h 78"/>
                <a:gd name="T16" fmla="*/ 10 w 27"/>
                <a:gd name="T17" fmla="*/ 34 h 78"/>
                <a:gd name="T18" fmla="*/ 17 w 27"/>
                <a:gd name="T19" fmla="*/ 34 h 78"/>
                <a:gd name="T20" fmla="*/ 17 w 27"/>
                <a:gd name="T21" fmla="*/ 48 h 78"/>
                <a:gd name="T22" fmla="*/ 17 w 27"/>
                <a:gd name="T23" fmla="*/ 55 h 78"/>
                <a:gd name="T24" fmla="*/ 10 w 27"/>
                <a:gd name="T25" fmla="*/ 55 h 78"/>
                <a:gd name="T26" fmla="*/ 10 w 27"/>
                <a:gd name="T27" fmla="*/ 48 h 78"/>
                <a:gd name="T28" fmla="*/ 17 w 27"/>
                <a:gd name="T29" fmla="*/ 48 h 78"/>
                <a:gd name="T30" fmla="*/ 0 w 27"/>
                <a:gd name="T31" fmla="*/ 27 h 78"/>
                <a:gd name="T32" fmla="*/ 14 w 27"/>
                <a:gd name="T33" fmla="*/ 0 h 78"/>
                <a:gd name="T34" fmla="*/ 27 w 27"/>
                <a:gd name="T35" fmla="*/ 27 h 78"/>
                <a:gd name="T36" fmla="*/ 0 w 27"/>
                <a:gd name="T37" fmla="*/ 27 h 78"/>
                <a:gd name="T38" fmla="*/ 27 w 27"/>
                <a:gd name="T39" fmla="*/ 51 h 78"/>
                <a:gd name="T40" fmla="*/ 14 w 27"/>
                <a:gd name="T41" fmla="*/ 78 h 78"/>
                <a:gd name="T42" fmla="*/ 0 w 27"/>
                <a:gd name="T43" fmla="*/ 51 h 78"/>
                <a:gd name="T44" fmla="*/ 27 w 27"/>
                <a:gd name="T45" fmla="*/ 5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78">
                  <a:moveTo>
                    <a:pt x="17" y="20"/>
                  </a:moveTo>
                  <a:lnTo>
                    <a:pt x="17" y="27"/>
                  </a:lnTo>
                  <a:lnTo>
                    <a:pt x="10" y="27"/>
                  </a:lnTo>
                  <a:lnTo>
                    <a:pt x="10" y="20"/>
                  </a:lnTo>
                  <a:lnTo>
                    <a:pt x="17" y="20"/>
                  </a:lnTo>
                  <a:close/>
                  <a:moveTo>
                    <a:pt x="17" y="34"/>
                  </a:moveTo>
                  <a:lnTo>
                    <a:pt x="17" y="41"/>
                  </a:lnTo>
                  <a:lnTo>
                    <a:pt x="10" y="41"/>
                  </a:lnTo>
                  <a:lnTo>
                    <a:pt x="10" y="34"/>
                  </a:lnTo>
                  <a:lnTo>
                    <a:pt x="17" y="34"/>
                  </a:lnTo>
                  <a:close/>
                  <a:moveTo>
                    <a:pt x="17" y="48"/>
                  </a:moveTo>
                  <a:lnTo>
                    <a:pt x="17" y="55"/>
                  </a:lnTo>
                  <a:lnTo>
                    <a:pt x="10" y="55"/>
                  </a:lnTo>
                  <a:lnTo>
                    <a:pt x="10" y="48"/>
                  </a:lnTo>
                  <a:lnTo>
                    <a:pt x="17" y="48"/>
                  </a:lnTo>
                  <a:close/>
                  <a:moveTo>
                    <a:pt x="0" y="27"/>
                  </a:moveTo>
                  <a:lnTo>
                    <a:pt x="14" y="0"/>
                  </a:lnTo>
                  <a:lnTo>
                    <a:pt x="27" y="27"/>
                  </a:lnTo>
                  <a:lnTo>
                    <a:pt x="0" y="27"/>
                  </a:lnTo>
                  <a:close/>
                  <a:moveTo>
                    <a:pt x="27" y="51"/>
                  </a:moveTo>
                  <a:lnTo>
                    <a:pt x="14" y="78"/>
                  </a:lnTo>
                  <a:lnTo>
                    <a:pt x="0" y="51"/>
                  </a:lnTo>
                  <a:lnTo>
                    <a:pt x="27" y="51"/>
                  </a:lnTo>
                  <a:close/>
                </a:path>
              </a:pathLst>
            </a:custGeom>
            <a:solidFill>
              <a:srgbClr val="000000"/>
            </a:solidFill>
            <a:ln w="1588" cap="flat">
              <a:solidFill>
                <a:srgbClr val="000000"/>
              </a:solidFill>
              <a:prstDash val="solid"/>
              <a:bevel/>
              <a:headEnd/>
              <a:tailEnd/>
            </a:ln>
          </p:spPr>
          <p:txBody>
            <a:bodyPr/>
            <a:lstStyle/>
            <a:p>
              <a:endParaRPr lang="es-ES"/>
            </a:p>
          </p:txBody>
        </p:sp>
        <p:sp>
          <p:nvSpPr>
            <p:cNvPr id="448922" name="AutoShape 410"/>
            <p:cNvSpPr>
              <a:spLocks noChangeArrowheads="1"/>
            </p:cNvSpPr>
            <p:nvPr/>
          </p:nvSpPr>
          <p:spPr bwMode="auto">
            <a:xfrm>
              <a:off x="3232" y="3092"/>
              <a:ext cx="1581" cy="676"/>
            </a:xfrm>
            <a:prstGeom prst="roundRect">
              <a:avLst>
                <a:gd name="adj" fmla="val 16667"/>
              </a:avLst>
            </a:prstGeom>
            <a:noFill/>
            <a:ln w="12700"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grpSp>
      <p:grpSp>
        <p:nvGrpSpPr>
          <p:cNvPr id="448941" name="Group 429"/>
          <p:cNvGrpSpPr>
            <a:grpSpLocks/>
          </p:cNvGrpSpPr>
          <p:nvPr/>
        </p:nvGrpSpPr>
        <p:grpSpPr bwMode="auto">
          <a:xfrm>
            <a:off x="1127125" y="3165475"/>
            <a:ext cx="2509838" cy="1006475"/>
            <a:chOff x="710" y="1889"/>
            <a:chExt cx="1581" cy="634"/>
          </a:xfrm>
        </p:grpSpPr>
        <p:sp>
          <p:nvSpPr>
            <p:cNvPr id="448550" name="AutoShape 38"/>
            <p:cNvSpPr>
              <a:spLocks noChangeArrowheads="1" noTextEdit="1"/>
            </p:cNvSpPr>
            <p:nvPr/>
          </p:nvSpPr>
          <p:spPr bwMode="auto">
            <a:xfrm>
              <a:off x="778" y="2201"/>
              <a:ext cx="1451" cy="25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grpSp>
          <p:nvGrpSpPr>
            <p:cNvPr id="448554" name="Group 42"/>
            <p:cNvGrpSpPr>
              <a:grpSpLocks/>
            </p:cNvGrpSpPr>
            <p:nvPr/>
          </p:nvGrpSpPr>
          <p:grpSpPr bwMode="auto">
            <a:xfrm>
              <a:off x="780" y="2253"/>
              <a:ext cx="303" cy="151"/>
              <a:chOff x="400" y="2170"/>
              <a:chExt cx="303" cy="151"/>
            </a:xfrm>
          </p:grpSpPr>
          <p:sp>
            <p:nvSpPr>
              <p:cNvPr id="448552" name="AutoShape 40"/>
              <p:cNvSpPr>
                <a:spLocks noChangeArrowheads="1"/>
              </p:cNvSpPr>
              <p:nvPr/>
            </p:nvSpPr>
            <p:spPr bwMode="auto">
              <a:xfrm>
                <a:off x="400" y="2170"/>
                <a:ext cx="303" cy="151"/>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53" name="AutoShape 41"/>
              <p:cNvSpPr>
                <a:spLocks noChangeArrowheads="1"/>
              </p:cNvSpPr>
              <p:nvPr/>
            </p:nvSpPr>
            <p:spPr bwMode="auto">
              <a:xfrm>
                <a:off x="400" y="2170"/>
                <a:ext cx="303" cy="15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555" name="AutoShape 43"/>
            <p:cNvSpPr>
              <a:spLocks noChangeArrowheads="1"/>
            </p:cNvSpPr>
            <p:nvPr/>
          </p:nvSpPr>
          <p:spPr bwMode="auto">
            <a:xfrm>
              <a:off x="854" y="2289"/>
              <a:ext cx="164"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Input</a:t>
              </a:r>
              <a:endParaRPr lang="es-ES" altLang="es-ES"/>
            </a:p>
          </p:txBody>
        </p:sp>
        <p:grpSp>
          <p:nvGrpSpPr>
            <p:cNvPr id="448558" name="Group 46"/>
            <p:cNvGrpSpPr>
              <a:grpSpLocks/>
            </p:cNvGrpSpPr>
            <p:nvPr/>
          </p:nvGrpSpPr>
          <p:grpSpPr bwMode="auto">
            <a:xfrm>
              <a:off x="1272" y="2215"/>
              <a:ext cx="417" cy="227"/>
              <a:chOff x="892" y="2132"/>
              <a:chExt cx="417" cy="227"/>
            </a:xfrm>
          </p:grpSpPr>
          <p:sp>
            <p:nvSpPr>
              <p:cNvPr id="448556" name="AutoShape 44"/>
              <p:cNvSpPr>
                <a:spLocks noChangeArrowheads="1"/>
              </p:cNvSpPr>
              <p:nvPr/>
            </p:nvSpPr>
            <p:spPr bwMode="auto">
              <a:xfrm>
                <a:off x="892" y="2132"/>
                <a:ext cx="417" cy="227"/>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57" name="AutoShape 45"/>
              <p:cNvSpPr>
                <a:spLocks noChangeArrowheads="1"/>
              </p:cNvSpPr>
              <p:nvPr/>
            </p:nvSpPr>
            <p:spPr bwMode="auto">
              <a:xfrm>
                <a:off x="892" y="2132"/>
                <a:ext cx="417" cy="227"/>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559" name="AutoShape 47"/>
            <p:cNvSpPr>
              <a:spLocks noChangeArrowheads="1"/>
            </p:cNvSpPr>
            <p:nvPr/>
          </p:nvSpPr>
          <p:spPr bwMode="auto">
            <a:xfrm>
              <a:off x="1398" y="2289"/>
              <a:ext cx="179"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Logic</a:t>
              </a:r>
              <a:endParaRPr lang="es-ES" altLang="es-ES"/>
            </a:p>
          </p:txBody>
        </p:sp>
        <p:grpSp>
          <p:nvGrpSpPr>
            <p:cNvPr id="448562" name="Group 50"/>
            <p:cNvGrpSpPr>
              <a:grpSpLocks/>
            </p:cNvGrpSpPr>
            <p:nvPr/>
          </p:nvGrpSpPr>
          <p:grpSpPr bwMode="auto">
            <a:xfrm>
              <a:off x="1916" y="2254"/>
              <a:ext cx="303" cy="150"/>
              <a:chOff x="1536" y="2171"/>
              <a:chExt cx="303" cy="150"/>
            </a:xfrm>
          </p:grpSpPr>
          <p:sp>
            <p:nvSpPr>
              <p:cNvPr id="448560" name="AutoShape 48"/>
              <p:cNvSpPr>
                <a:spLocks noChangeArrowheads="1"/>
              </p:cNvSpPr>
              <p:nvPr/>
            </p:nvSpPr>
            <p:spPr bwMode="auto">
              <a:xfrm>
                <a:off x="1536" y="2171"/>
                <a:ext cx="303" cy="150"/>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61" name="AutoShape 49"/>
              <p:cNvSpPr>
                <a:spLocks noChangeArrowheads="1"/>
              </p:cNvSpPr>
              <p:nvPr/>
            </p:nvSpPr>
            <p:spPr bwMode="auto">
              <a:xfrm>
                <a:off x="1536" y="2171"/>
                <a:ext cx="303" cy="1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563" name="AutoShape 51"/>
            <p:cNvSpPr>
              <a:spLocks noChangeArrowheads="1"/>
            </p:cNvSpPr>
            <p:nvPr/>
          </p:nvSpPr>
          <p:spPr bwMode="auto">
            <a:xfrm>
              <a:off x="1964" y="2289"/>
              <a:ext cx="217"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Output</a:t>
              </a:r>
              <a:endParaRPr lang="es-ES" altLang="es-ES"/>
            </a:p>
          </p:txBody>
        </p:sp>
        <p:sp>
          <p:nvSpPr>
            <p:cNvPr id="448564" name="Freeform 52"/>
            <p:cNvSpPr>
              <a:spLocks noEditPoints="1"/>
            </p:cNvSpPr>
            <p:nvPr/>
          </p:nvSpPr>
          <p:spPr bwMode="auto">
            <a:xfrm>
              <a:off x="1083" y="2308"/>
              <a:ext cx="189" cy="40"/>
            </a:xfrm>
            <a:custGeom>
              <a:avLst/>
              <a:gdLst>
                <a:gd name="T0" fmla="*/ 0 w 189"/>
                <a:gd name="T1" fmla="*/ 17 h 40"/>
                <a:gd name="T2" fmla="*/ 156 w 189"/>
                <a:gd name="T3" fmla="*/ 17 h 40"/>
                <a:gd name="T4" fmla="*/ 156 w 189"/>
                <a:gd name="T5" fmla="*/ 24 h 40"/>
                <a:gd name="T6" fmla="*/ 0 w 189"/>
                <a:gd name="T7" fmla="*/ 24 h 40"/>
                <a:gd name="T8" fmla="*/ 0 w 189"/>
                <a:gd name="T9" fmla="*/ 17 h 40"/>
                <a:gd name="T10" fmla="*/ 149 w 189"/>
                <a:gd name="T11" fmla="*/ 0 h 40"/>
                <a:gd name="T12" fmla="*/ 189 w 189"/>
                <a:gd name="T13" fmla="*/ 20 h 40"/>
                <a:gd name="T14" fmla="*/ 149 w 189"/>
                <a:gd name="T15" fmla="*/ 40 h 40"/>
                <a:gd name="T16" fmla="*/ 149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6" y="17"/>
                  </a:lnTo>
                  <a:lnTo>
                    <a:pt x="156" y="24"/>
                  </a:lnTo>
                  <a:lnTo>
                    <a:pt x="0" y="24"/>
                  </a:lnTo>
                  <a:lnTo>
                    <a:pt x="0" y="17"/>
                  </a:lnTo>
                  <a:close/>
                  <a:moveTo>
                    <a:pt x="149" y="0"/>
                  </a:moveTo>
                  <a:lnTo>
                    <a:pt x="189" y="20"/>
                  </a:lnTo>
                  <a:lnTo>
                    <a:pt x="149" y="40"/>
                  </a:lnTo>
                  <a:lnTo>
                    <a:pt x="149"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565" name="Freeform 53"/>
            <p:cNvSpPr>
              <a:spLocks noEditPoints="1"/>
            </p:cNvSpPr>
            <p:nvPr/>
          </p:nvSpPr>
          <p:spPr bwMode="auto">
            <a:xfrm>
              <a:off x="1689" y="2309"/>
              <a:ext cx="227" cy="40"/>
            </a:xfrm>
            <a:custGeom>
              <a:avLst/>
              <a:gdLst>
                <a:gd name="T0" fmla="*/ 0 w 227"/>
                <a:gd name="T1" fmla="*/ 16 h 40"/>
                <a:gd name="T2" fmla="*/ 193 w 227"/>
                <a:gd name="T3" fmla="*/ 17 h 40"/>
                <a:gd name="T4" fmla="*/ 193 w 227"/>
                <a:gd name="T5" fmla="*/ 23 h 40"/>
                <a:gd name="T6" fmla="*/ 0 w 227"/>
                <a:gd name="T7" fmla="*/ 23 h 40"/>
                <a:gd name="T8" fmla="*/ 0 w 227"/>
                <a:gd name="T9" fmla="*/ 16 h 40"/>
                <a:gd name="T10" fmla="*/ 187 w 227"/>
                <a:gd name="T11" fmla="*/ 0 h 40"/>
                <a:gd name="T12" fmla="*/ 227 w 227"/>
                <a:gd name="T13" fmla="*/ 20 h 40"/>
                <a:gd name="T14" fmla="*/ 187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3"/>
                  </a:lnTo>
                  <a:lnTo>
                    <a:pt x="0" y="23"/>
                  </a:lnTo>
                  <a:lnTo>
                    <a:pt x="0" y="16"/>
                  </a:lnTo>
                  <a:close/>
                  <a:moveTo>
                    <a:pt x="187" y="0"/>
                  </a:moveTo>
                  <a:lnTo>
                    <a:pt x="227" y="20"/>
                  </a:lnTo>
                  <a:lnTo>
                    <a:pt x="187"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566" name="AutoShape 54"/>
            <p:cNvSpPr>
              <a:spLocks noChangeArrowheads="1"/>
            </p:cNvSpPr>
            <p:nvPr/>
          </p:nvSpPr>
          <p:spPr bwMode="auto">
            <a:xfrm>
              <a:off x="1130" y="2230"/>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567" name="AutoShape 55"/>
            <p:cNvSpPr>
              <a:spLocks noChangeArrowheads="1"/>
            </p:cNvSpPr>
            <p:nvPr/>
          </p:nvSpPr>
          <p:spPr bwMode="auto">
            <a:xfrm>
              <a:off x="1144" y="2269"/>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568" name="AutoShape 56"/>
            <p:cNvSpPr>
              <a:spLocks noChangeArrowheads="1"/>
            </p:cNvSpPr>
            <p:nvPr/>
          </p:nvSpPr>
          <p:spPr bwMode="auto">
            <a:xfrm>
              <a:off x="1774" y="2230"/>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569" name="AutoShape 57"/>
            <p:cNvSpPr>
              <a:spLocks noChangeArrowheads="1"/>
            </p:cNvSpPr>
            <p:nvPr/>
          </p:nvSpPr>
          <p:spPr bwMode="auto">
            <a:xfrm>
              <a:off x="1788" y="2269"/>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grpSp>
          <p:nvGrpSpPr>
            <p:cNvPr id="448572" name="Group 60"/>
            <p:cNvGrpSpPr>
              <a:grpSpLocks/>
            </p:cNvGrpSpPr>
            <p:nvPr/>
          </p:nvGrpSpPr>
          <p:grpSpPr bwMode="auto">
            <a:xfrm>
              <a:off x="780" y="2253"/>
              <a:ext cx="303" cy="151"/>
              <a:chOff x="400" y="2170"/>
              <a:chExt cx="303" cy="151"/>
            </a:xfrm>
          </p:grpSpPr>
          <p:sp>
            <p:nvSpPr>
              <p:cNvPr id="448570" name="AutoShape 58"/>
              <p:cNvSpPr>
                <a:spLocks noChangeArrowheads="1"/>
              </p:cNvSpPr>
              <p:nvPr/>
            </p:nvSpPr>
            <p:spPr bwMode="auto">
              <a:xfrm>
                <a:off x="400" y="2170"/>
                <a:ext cx="303" cy="151"/>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71" name="AutoShape 59"/>
              <p:cNvSpPr>
                <a:spLocks noChangeArrowheads="1"/>
              </p:cNvSpPr>
              <p:nvPr/>
            </p:nvSpPr>
            <p:spPr bwMode="auto">
              <a:xfrm>
                <a:off x="400" y="2170"/>
                <a:ext cx="303" cy="151"/>
              </a:xfrm>
              <a:prstGeom prst="roundRect">
                <a:avLst>
                  <a:gd name="adj" fmla="val 16667"/>
                </a:avLst>
              </a:prstGeom>
              <a:solidFill>
                <a:schemeClr val="fo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ltLang="es-ES"/>
              </a:p>
            </p:txBody>
          </p:sp>
        </p:grpSp>
        <p:sp>
          <p:nvSpPr>
            <p:cNvPr id="448573" name="AutoShape 61"/>
            <p:cNvSpPr>
              <a:spLocks noChangeArrowheads="1"/>
            </p:cNvSpPr>
            <p:nvPr/>
          </p:nvSpPr>
          <p:spPr bwMode="auto">
            <a:xfrm>
              <a:off x="799" y="2289"/>
              <a:ext cx="247"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Entrada</a:t>
              </a:r>
              <a:endParaRPr lang="es-ES" altLang="es-ES">
                <a:solidFill>
                  <a:schemeClr val="bg1"/>
                </a:solidFill>
              </a:endParaRPr>
            </a:p>
          </p:txBody>
        </p:sp>
        <p:grpSp>
          <p:nvGrpSpPr>
            <p:cNvPr id="448576" name="Group 64"/>
            <p:cNvGrpSpPr>
              <a:grpSpLocks/>
            </p:cNvGrpSpPr>
            <p:nvPr/>
          </p:nvGrpSpPr>
          <p:grpSpPr bwMode="auto">
            <a:xfrm>
              <a:off x="1272" y="2215"/>
              <a:ext cx="417" cy="227"/>
              <a:chOff x="892" y="2132"/>
              <a:chExt cx="417" cy="227"/>
            </a:xfrm>
          </p:grpSpPr>
          <p:sp>
            <p:nvSpPr>
              <p:cNvPr id="448574" name="AutoShape 62"/>
              <p:cNvSpPr>
                <a:spLocks noChangeArrowheads="1"/>
              </p:cNvSpPr>
              <p:nvPr/>
            </p:nvSpPr>
            <p:spPr bwMode="auto">
              <a:xfrm>
                <a:off x="892" y="2132"/>
                <a:ext cx="417" cy="227"/>
              </a:xfrm>
              <a:prstGeom prst="roundRect">
                <a:avLst>
                  <a:gd name="adj" fmla="val 16667"/>
                </a:avLst>
              </a:prstGeom>
              <a:solidFill>
                <a:schemeClr val="accent2"/>
              </a:solidFill>
              <a:ln>
                <a:noFill/>
              </a:ln>
              <a:extLst>
                <a:ext uri="{91240B29-F687-4F45-9708-019B960494DF}">
                  <a14:hiddenLine xmlns:a14="http://schemas.microsoft.com/office/drawing/2010/main" w="9525">
                    <a:solidFill>
                      <a:schemeClr val="bg2"/>
                    </a:solidFill>
                    <a:round/>
                    <a:headEnd/>
                    <a:tailEnd/>
                  </a14:hiddenLine>
                </a:ext>
              </a:extLst>
            </p:spPr>
            <p:txBody>
              <a:bodyPr/>
              <a:lstStyle/>
              <a:p>
                <a:endParaRPr lang="es-ES" altLang="es-ES"/>
              </a:p>
            </p:txBody>
          </p:sp>
          <p:sp>
            <p:nvSpPr>
              <p:cNvPr id="448575" name="AutoShape 63"/>
              <p:cNvSpPr>
                <a:spLocks noChangeArrowheads="1"/>
              </p:cNvSpPr>
              <p:nvPr/>
            </p:nvSpPr>
            <p:spPr bwMode="auto">
              <a:xfrm>
                <a:off x="892" y="2132"/>
                <a:ext cx="417" cy="227"/>
              </a:xfrm>
              <a:prstGeom prst="roundRect">
                <a:avLst>
                  <a:gd name="adj" fmla="val 16667"/>
                </a:avLst>
              </a:prstGeom>
              <a:solidFill>
                <a:schemeClr val="accent2"/>
              </a:solidFill>
              <a:ln>
                <a:noFill/>
              </a:ln>
              <a:extLst>
                <a:ext uri="{91240B29-F687-4F45-9708-019B960494DF}">
                  <a14:hiddenLine xmlns:a14="http://schemas.microsoft.com/office/drawing/2010/main" w="11113" cap="rnd">
                    <a:solidFill>
                      <a:schemeClr val="bg2"/>
                    </a:solidFill>
                    <a:round/>
                    <a:headEnd/>
                    <a:tailEnd/>
                  </a14:hiddenLine>
                </a:ext>
              </a:extLst>
            </p:spPr>
            <p:txBody>
              <a:bodyPr/>
              <a:lstStyle/>
              <a:p>
                <a:endParaRPr lang="es-ES"/>
              </a:p>
            </p:txBody>
          </p:sp>
        </p:grpSp>
        <p:sp>
          <p:nvSpPr>
            <p:cNvPr id="448577" name="AutoShape 65"/>
            <p:cNvSpPr>
              <a:spLocks noChangeArrowheads="1"/>
            </p:cNvSpPr>
            <p:nvPr/>
          </p:nvSpPr>
          <p:spPr bwMode="auto">
            <a:xfrm>
              <a:off x="1373" y="2289"/>
              <a:ext cx="215"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Lógica</a:t>
              </a:r>
              <a:endParaRPr lang="es-ES" altLang="es-ES">
                <a:solidFill>
                  <a:schemeClr val="bg1"/>
                </a:solidFill>
              </a:endParaRPr>
            </a:p>
          </p:txBody>
        </p:sp>
        <p:grpSp>
          <p:nvGrpSpPr>
            <p:cNvPr id="448580" name="Group 68"/>
            <p:cNvGrpSpPr>
              <a:grpSpLocks/>
            </p:cNvGrpSpPr>
            <p:nvPr/>
          </p:nvGrpSpPr>
          <p:grpSpPr bwMode="auto">
            <a:xfrm>
              <a:off x="1916" y="2254"/>
              <a:ext cx="303" cy="150"/>
              <a:chOff x="1536" y="2171"/>
              <a:chExt cx="303" cy="150"/>
            </a:xfrm>
          </p:grpSpPr>
          <p:sp>
            <p:nvSpPr>
              <p:cNvPr id="448578" name="AutoShape 66"/>
              <p:cNvSpPr>
                <a:spLocks noChangeArrowheads="1"/>
              </p:cNvSpPr>
              <p:nvPr/>
            </p:nvSpPr>
            <p:spPr bwMode="auto">
              <a:xfrm>
                <a:off x="1536" y="2171"/>
                <a:ext cx="303" cy="150"/>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79" name="AutoShape 67"/>
              <p:cNvSpPr>
                <a:spLocks noChangeArrowheads="1"/>
              </p:cNvSpPr>
              <p:nvPr/>
            </p:nvSpPr>
            <p:spPr bwMode="auto">
              <a:xfrm>
                <a:off x="1536" y="2171"/>
                <a:ext cx="303" cy="150"/>
              </a:xfrm>
              <a:prstGeom prst="roundRect">
                <a:avLst>
                  <a:gd name="adj" fmla="val 16667"/>
                </a:avLst>
              </a:prstGeom>
              <a:solidFill>
                <a:srgbClr val="FF9900"/>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grpSp>
        <p:sp>
          <p:nvSpPr>
            <p:cNvPr id="448581" name="AutoShape 69"/>
            <p:cNvSpPr>
              <a:spLocks noChangeArrowheads="1"/>
            </p:cNvSpPr>
            <p:nvPr/>
          </p:nvSpPr>
          <p:spPr bwMode="auto">
            <a:xfrm>
              <a:off x="1964" y="2289"/>
              <a:ext cx="198"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Salida</a:t>
              </a:r>
              <a:endParaRPr lang="es-ES" altLang="es-ES">
                <a:solidFill>
                  <a:schemeClr val="bg1"/>
                </a:solidFill>
              </a:endParaRPr>
            </a:p>
          </p:txBody>
        </p:sp>
        <p:sp>
          <p:nvSpPr>
            <p:cNvPr id="448582" name="Freeform 70"/>
            <p:cNvSpPr>
              <a:spLocks noEditPoints="1"/>
            </p:cNvSpPr>
            <p:nvPr/>
          </p:nvSpPr>
          <p:spPr bwMode="auto">
            <a:xfrm>
              <a:off x="1083" y="2308"/>
              <a:ext cx="189" cy="40"/>
            </a:xfrm>
            <a:custGeom>
              <a:avLst/>
              <a:gdLst>
                <a:gd name="T0" fmla="*/ 0 w 189"/>
                <a:gd name="T1" fmla="*/ 17 h 40"/>
                <a:gd name="T2" fmla="*/ 156 w 189"/>
                <a:gd name="T3" fmla="*/ 17 h 40"/>
                <a:gd name="T4" fmla="*/ 156 w 189"/>
                <a:gd name="T5" fmla="*/ 24 h 40"/>
                <a:gd name="T6" fmla="*/ 0 w 189"/>
                <a:gd name="T7" fmla="*/ 24 h 40"/>
                <a:gd name="T8" fmla="*/ 0 w 189"/>
                <a:gd name="T9" fmla="*/ 17 h 40"/>
                <a:gd name="T10" fmla="*/ 149 w 189"/>
                <a:gd name="T11" fmla="*/ 0 h 40"/>
                <a:gd name="T12" fmla="*/ 189 w 189"/>
                <a:gd name="T13" fmla="*/ 20 h 40"/>
                <a:gd name="T14" fmla="*/ 149 w 189"/>
                <a:gd name="T15" fmla="*/ 40 h 40"/>
                <a:gd name="T16" fmla="*/ 149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6" y="17"/>
                  </a:lnTo>
                  <a:lnTo>
                    <a:pt x="156" y="24"/>
                  </a:lnTo>
                  <a:lnTo>
                    <a:pt x="0" y="24"/>
                  </a:lnTo>
                  <a:lnTo>
                    <a:pt x="0" y="17"/>
                  </a:lnTo>
                  <a:close/>
                  <a:moveTo>
                    <a:pt x="149" y="0"/>
                  </a:moveTo>
                  <a:lnTo>
                    <a:pt x="189" y="20"/>
                  </a:lnTo>
                  <a:lnTo>
                    <a:pt x="149" y="40"/>
                  </a:lnTo>
                  <a:lnTo>
                    <a:pt x="149"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583" name="Freeform 71"/>
            <p:cNvSpPr>
              <a:spLocks noEditPoints="1"/>
            </p:cNvSpPr>
            <p:nvPr/>
          </p:nvSpPr>
          <p:spPr bwMode="auto">
            <a:xfrm>
              <a:off x="1689" y="2309"/>
              <a:ext cx="227" cy="40"/>
            </a:xfrm>
            <a:custGeom>
              <a:avLst/>
              <a:gdLst>
                <a:gd name="T0" fmla="*/ 0 w 227"/>
                <a:gd name="T1" fmla="*/ 16 h 40"/>
                <a:gd name="T2" fmla="*/ 193 w 227"/>
                <a:gd name="T3" fmla="*/ 17 h 40"/>
                <a:gd name="T4" fmla="*/ 193 w 227"/>
                <a:gd name="T5" fmla="*/ 23 h 40"/>
                <a:gd name="T6" fmla="*/ 0 w 227"/>
                <a:gd name="T7" fmla="*/ 23 h 40"/>
                <a:gd name="T8" fmla="*/ 0 w 227"/>
                <a:gd name="T9" fmla="*/ 16 h 40"/>
                <a:gd name="T10" fmla="*/ 187 w 227"/>
                <a:gd name="T11" fmla="*/ 0 h 40"/>
                <a:gd name="T12" fmla="*/ 227 w 227"/>
                <a:gd name="T13" fmla="*/ 20 h 40"/>
                <a:gd name="T14" fmla="*/ 187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3"/>
                  </a:lnTo>
                  <a:lnTo>
                    <a:pt x="0" y="23"/>
                  </a:lnTo>
                  <a:lnTo>
                    <a:pt x="0" y="16"/>
                  </a:lnTo>
                  <a:close/>
                  <a:moveTo>
                    <a:pt x="187" y="0"/>
                  </a:moveTo>
                  <a:lnTo>
                    <a:pt x="227" y="20"/>
                  </a:lnTo>
                  <a:lnTo>
                    <a:pt x="187"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584" name="AutoShape 72"/>
            <p:cNvSpPr>
              <a:spLocks noChangeArrowheads="1"/>
            </p:cNvSpPr>
            <p:nvPr/>
          </p:nvSpPr>
          <p:spPr bwMode="auto">
            <a:xfrm>
              <a:off x="1130" y="2230"/>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585" name="AutoShape 73"/>
            <p:cNvSpPr>
              <a:spLocks noChangeArrowheads="1"/>
            </p:cNvSpPr>
            <p:nvPr/>
          </p:nvSpPr>
          <p:spPr bwMode="auto">
            <a:xfrm>
              <a:off x="1144" y="2269"/>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586" name="AutoShape 74"/>
            <p:cNvSpPr>
              <a:spLocks noChangeArrowheads="1"/>
            </p:cNvSpPr>
            <p:nvPr/>
          </p:nvSpPr>
          <p:spPr bwMode="auto">
            <a:xfrm>
              <a:off x="1774" y="2230"/>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587" name="AutoShape 75"/>
            <p:cNvSpPr>
              <a:spLocks noChangeArrowheads="1"/>
            </p:cNvSpPr>
            <p:nvPr/>
          </p:nvSpPr>
          <p:spPr bwMode="auto">
            <a:xfrm>
              <a:off x="1788" y="2269"/>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662" name="AutoShape 150"/>
            <p:cNvSpPr>
              <a:spLocks noChangeArrowheads="1"/>
            </p:cNvSpPr>
            <p:nvPr/>
          </p:nvSpPr>
          <p:spPr bwMode="auto">
            <a:xfrm>
              <a:off x="710" y="2109"/>
              <a:ext cx="1581" cy="414"/>
            </a:xfrm>
            <a:prstGeom prst="roundRect">
              <a:avLst>
                <a:gd name="adj" fmla="val 16667"/>
              </a:avLst>
            </a:prstGeom>
            <a:noFill/>
            <a:ln w="12700"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48927" name="AutoShape 415"/>
            <p:cNvSpPr>
              <a:spLocks noChangeArrowheads="1"/>
            </p:cNvSpPr>
            <p:nvPr/>
          </p:nvSpPr>
          <p:spPr bwMode="auto">
            <a:xfrm>
              <a:off x="1032" y="1889"/>
              <a:ext cx="938" cy="189"/>
            </a:xfrm>
            <a:prstGeom prst="roundRect">
              <a:avLst>
                <a:gd name="adj" fmla="val 25894"/>
              </a:avLst>
            </a:prstGeom>
            <a:solidFill>
              <a:schemeClr val="bg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B ó 1</a:t>
              </a:r>
            </a:p>
          </p:txBody>
        </p:sp>
      </p:grpSp>
      <p:sp>
        <p:nvSpPr>
          <p:cNvPr id="448940" name="Rectangle 428"/>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grpSp>
        <p:nvGrpSpPr>
          <p:cNvPr id="448942" name="Group 430"/>
          <p:cNvGrpSpPr>
            <a:grpSpLocks/>
          </p:cNvGrpSpPr>
          <p:nvPr/>
        </p:nvGrpSpPr>
        <p:grpSpPr bwMode="auto">
          <a:xfrm>
            <a:off x="5116513" y="2919413"/>
            <a:ext cx="2509837" cy="1390650"/>
            <a:chOff x="3223" y="1734"/>
            <a:chExt cx="1581" cy="876"/>
          </a:xfrm>
        </p:grpSpPr>
        <p:sp>
          <p:nvSpPr>
            <p:cNvPr id="448928" name="AutoShape 416"/>
            <p:cNvSpPr>
              <a:spLocks noChangeArrowheads="1"/>
            </p:cNvSpPr>
            <p:nvPr/>
          </p:nvSpPr>
          <p:spPr bwMode="auto">
            <a:xfrm>
              <a:off x="3642" y="1734"/>
              <a:ext cx="743" cy="189"/>
            </a:xfrm>
            <a:prstGeom prst="roundRect">
              <a:avLst>
                <a:gd name="adj" fmla="val 25894"/>
              </a:avLst>
            </a:prstGeom>
            <a:solidFill>
              <a:schemeClr val="bg2"/>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ES" altLang="es-ES" sz="1200">
                  <a:solidFill>
                    <a:schemeClr val="bg1"/>
                  </a:solidFill>
                </a:rPr>
                <a:t>Categoría 2</a:t>
              </a:r>
            </a:p>
          </p:txBody>
        </p:sp>
        <p:sp>
          <p:nvSpPr>
            <p:cNvPr id="448589" name="AutoShape 77"/>
            <p:cNvSpPr>
              <a:spLocks noChangeArrowheads="1" noTextEdit="1"/>
            </p:cNvSpPr>
            <p:nvPr/>
          </p:nvSpPr>
          <p:spPr bwMode="auto">
            <a:xfrm>
              <a:off x="3298" y="1969"/>
              <a:ext cx="1451" cy="55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91" name="AutoShape 79"/>
            <p:cNvSpPr>
              <a:spLocks noChangeArrowheads="1"/>
            </p:cNvSpPr>
            <p:nvPr/>
          </p:nvSpPr>
          <p:spPr bwMode="auto">
            <a:xfrm>
              <a:off x="3300" y="2020"/>
              <a:ext cx="303" cy="152"/>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92" name="AutoShape 80"/>
            <p:cNvSpPr>
              <a:spLocks noChangeArrowheads="1"/>
            </p:cNvSpPr>
            <p:nvPr/>
          </p:nvSpPr>
          <p:spPr bwMode="auto">
            <a:xfrm>
              <a:off x="3300" y="2020"/>
              <a:ext cx="303" cy="15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594" name="AutoShape 82"/>
            <p:cNvSpPr>
              <a:spLocks noChangeArrowheads="1"/>
            </p:cNvSpPr>
            <p:nvPr/>
          </p:nvSpPr>
          <p:spPr bwMode="auto">
            <a:xfrm>
              <a:off x="3374" y="2060"/>
              <a:ext cx="164"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Input</a:t>
              </a:r>
              <a:endParaRPr lang="es-ES" altLang="es-ES"/>
            </a:p>
          </p:txBody>
        </p:sp>
        <p:sp>
          <p:nvSpPr>
            <p:cNvPr id="448595" name="AutoShape 83"/>
            <p:cNvSpPr>
              <a:spLocks noChangeArrowheads="1"/>
            </p:cNvSpPr>
            <p:nvPr/>
          </p:nvSpPr>
          <p:spPr bwMode="auto">
            <a:xfrm>
              <a:off x="3792" y="1983"/>
              <a:ext cx="416" cy="226"/>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598" name="AutoShape 86"/>
            <p:cNvSpPr>
              <a:spLocks noChangeArrowheads="1"/>
            </p:cNvSpPr>
            <p:nvPr/>
          </p:nvSpPr>
          <p:spPr bwMode="auto">
            <a:xfrm>
              <a:off x="3917" y="2060"/>
              <a:ext cx="179"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Logic</a:t>
              </a:r>
              <a:endParaRPr lang="es-ES" altLang="es-ES"/>
            </a:p>
          </p:txBody>
        </p:sp>
        <p:sp>
          <p:nvSpPr>
            <p:cNvPr id="448599" name="AutoShape 87"/>
            <p:cNvSpPr>
              <a:spLocks noChangeArrowheads="1"/>
            </p:cNvSpPr>
            <p:nvPr/>
          </p:nvSpPr>
          <p:spPr bwMode="auto">
            <a:xfrm>
              <a:off x="4435" y="2021"/>
              <a:ext cx="302" cy="151"/>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02" name="AutoShape 90"/>
            <p:cNvSpPr>
              <a:spLocks noChangeArrowheads="1"/>
            </p:cNvSpPr>
            <p:nvPr/>
          </p:nvSpPr>
          <p:spPr bwMode="auto">
            <a:xfrm>
              <a:off x="4482" y="2060"/>
              <a:ext cx="217"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Output</a:t>
              </a:r>
              <a:endParaRPr lang="es-ES" altLang="es-ES"/>
            </a:p>
          </p:txBody>
        </p:sp>
        <p:sp>
          <p:nvSpPr>
            <p:cNvPr id="448603" name="Freeform 91"/>
            <p:cNvSpPr>
              <a:spLocks noEditPoints="1"/>
            </p:cNvSpPr>
            <p:nvPr/>
          </p:nvSpPr>
          <p:spPr bwMode="auto">
            <a:xfrm>
              <a:off x="3603" y="2076"/>
              <a:ext cx="189" cy="40"/>
            </a:xfrm>
            <a:custGeom>
              <a:avLst/>
              <a:gdLst>
                <a:gd name="T0" fmla="*/ 0 w 189"/>
                <a:gd name="T1" fmla="*/ 17 h 40"/>
                <a:gd name="T2" fmla="*/ 155 w 189"/>
                <a:gd name="T3" fmla="*/ 17 h 40"/>
                <a:gd name="T4" fmla="*/ 155 w 189"/>
                <a:gd name="T5" fmla="*/ 23 h 40"/>
                <a:gd name="T6" fmla="*/ 0 w 189"/>
                <a:gd name="T7" fmla="*/ 23 h 40"/>
                <a:gd name="T8" fmla="*/ 0 w 189"/>
                <a:gd name="T9" fmla="*/ 17 h 40"/>
                <a:gd name="T10" fmla="*/ 148 w 189"/>
                <a:gd name="T11" fmla="*/ 0 h 40"/>
                <a:gd name="T12" fmla="*/ 189 w 189"/>
                <a:gd name="T13" fmla="*/ 20 h 40"/>
                <a:gd name="T14" fmla="*/ 148 w 189"/>
                <a:gd name="T15" fmla="*/ 40 h 40"/>
                <a:gd name="T16" fmla="*/ 148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5" y="17"/>
                  </a:lnTo>
                  <a:lnTo>
                    <a:pt x="155" y="23"/>
                  </a:lnTo>
                  <a:lnTo>
                    <a:pt x="0" y="23"/>
                  </a:lnTo>
                  <a:lnTo>
                    <a:pt x="0" y="17"/>
                  </a:lnTo>
                  <a:close/>
                  <a:moveTo>
                    <a:pt x="148" y="0"/>
                  </a:moveTo>
                  <a:lnTo>
                    <a:pt x="189" y="20"/>
                  </a:lnTo>
                  <a:lnTo>
                    <a:pt x="148" y="40"/>
                  </a:lnTo>
                  <a:lnTo>
                    <a:pt x="148"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04" name="Freeform 92"/>
            <p:cNvSpPr>
              <a:spLocks noEditPoints="1"/>
            </p:cNvSpPr>
            <p:nvPr/>
          </p:nvSpPr>
          <p:spPr bwMode="auto">
            <a:xfrm>
              <a:off x="4208" y="2077"/>
              <a:ext cx="227" cy="40"/>
            </a:xfrm>
            <a:custGeom>
              <a:avLst/>
              <a:gdLst>
                <a:gd name="T0" fmla="*/ 0 w 227"/>
                <a:gd name="T1" fmla="*/ 16 h 40"/>
                <a:gd name="T2" fmla="*/ 193 w 227"/>
                <a:gd name="T3" fmla="*/ 17 h 40"/>
                <a:gd name="T4" fmla="*/ 193 w 227"/>
                <a:gd name="T5" fmla="*/ 23 h 40"/>
                <a:gd name="T6" fmla="*/ 0 w 227"/>
                <a:gd name="T7" fmla="*/ 22 h 40"/>
                <a:gd name="T8" fmla="*/ 0 w 227"/>
                <a:gd name="T9" fmla="*/ 16 h 40"/>
                <a:gd name="T10" fmla="*/ 187 w 227"/>
                <a:gd name="T11" fmla="*/ 0 h 40"/>
                <a:gd name="T12" fmla="*/ 227 w 227"/>
                <a:gd name="T13" fmla="*/ 20 h 40"/>
                <a:gd name="T14" fmla="*/ 186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3"/>
                  </a:lnTo>
                  <a:lnTo>
                    <a:pt x="0" y="22"/>
                  </a:lnTo>
                  <a:lnTo>
                    <a:pt x="0" y="16"/>
                  </a:lnTo>
                  <a:close/>
                  <a:moveTo>
                    <a:pt x="187" y="0"/>
                  </a:moveTo>
                  <a:lnTo>
                    <a:pt x="227" y="20"/>
                  </a:lnTo>
                  <a:lnTo>
                    <a:pt x="186"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05" name="AutoShape 93"/>
            <p:cNvSpPr>
              <a:spLocks noChangeArrowheads="1"/>
            </p:cNvSpPr>
            <p:nvPr/>
          </p:nvSpPr>
          <p:spPr bwMode="auto">
            <a:xfrm>
              <a:off x="3651" y="1999"/>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606" name="AutoShape 94"/>
            <p:cNvSpPr>
              <a:spLocks noChangeArrowheads="1"/>
            </p:cNvSpPr>
            <p:nvPr/>
          </p:nvSpPr>
          <p:spPr bwMode="auto">
            <a:xfrm>
              <a:off x="3665" y="2035"/>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607" name="AutoShape 95"/>
            <p:cNvSpPr>
              <a:spLocks noChangeArrowheads="1"/>
            </p:cNvSpPr>
            <p:nvPr/>
          </p:nvSpPr>
          <p:spPr bwMode="auto">
            <a:xfrm>
              <a:off x="4293" y="1999"/>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608" name="AutoShape 96"/>
            <p:cNvSpPr>
              <a:spLocks noChangeArrowheads="1"/>
            </p:cNvSpPr>
            <p:nvPr/>
          </p:nvSpPr>
          <p:spPr bwMode="auto">
            <a:xfrm>
              <a:off x="4307" y="2035"/>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609" name="AutoShape 97"/>
            <p:cNvSpPr>
              <a:spLocks noChangeArrowheads="1"/>
            </p:cNvSpPr>
            <p:nvPr/>
          </p:nvSpPr>
          <p:spPr bwMode="auto">
            <a:xfrm>
              <a:off x="3792" y="2360"/>
              <a:ext cx="417" cy="152"/>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12" name="AutoShape 100"/>
            <p:cNvSpPr>
              <a:spLocks noChangeArrowheads="1"/>
            </p:cNvSpPr>
            <p:nvPr/>
          </p:nvSpPr>
          <p:spPr bwMode="auto">
            <a:xfrm>
              <a:off x="3944" y="2372"/>
              <a:ext cx="122"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Test</a:t>
              </a:r>
              <a:endParaRPr lang="es-ES" altLang="es-ES"/>
            </a:p>
          </p:txBody>
        </p:sp>
        <p:sp>
          <p:nvSpPr>
            <p:cNvPr id="448613" name="AutoShape 101"/>
            <p:cNvSpPr>
              <a:spLocks noChangeArrowheads="1"/>
            </p:cNvSpPr>
            <p:nvPr/>
          </p:nvSpPr>
          <p:spPr bwMode="auto">
            <a:xfrm>
              <a:off x="3872" y="2436"/>
              <a:ext cx="290"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equipment</a:t>
              </a:r>
              <a:endParaRPr lang="es-ES" altLang="es-ES"/>
            </a:p>
          </p:txBody>
        </p:sp>
        <p:sp>
          <p:nvSpPr>
            <p:cNvPr id="448614" name="AutoShape 102"/>
            <p:cNvSpPr>
              <a:spLocks noChangeArrowheads="1"/>
            </p:cNvSpPr>
            <p:nvPr/>
          </p:nvSpPr>
          <p:spPr bwMode="auto">
            <a:xfrm>
              <a:off x="4436" y="2361"/>
              <a:ext cx="302" cy="151"/>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17" name="AutoShape 105"/>
            <p:cNvSpPr>
              <a:spLocks noChangeArrowheads="1"/>
            </p:cNvSpPr>
            <p:nvPr/>
          </p:nvSpPr>
          <p:spPr bwMode="auto">
            <a:xfrm>
              <a:off x="4532" y="2373"/>
              <a:ext cx="122"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Test</a:t>
              </a:r>
              <a:endParaRPr lang="es-ES" altLang="es-ES"/>
            </a:p>
          </p:txBody>
        </p:sp>
        <p:sp>
          <p:nvSpPr>
            <p:cNvPr id="448618" name="AutoShape 106"/>
            <p:cNvSpPr>
              <a:spLocks noChangeArrowheads="1"/>
            </p:cNvSpPr>
            <p:nvPr/>
          </p:nvSpPr>
          <p:spPr bwMode="auto">
            <a:xfrm>
              <a:off x="4508" y="2437"/>
              <a:ext cx="181"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rgbClr val="000000"/>
                  </a:solidFill>
                </a:rPr>
                <a:t>output</a:t>
              </a:r>
              <a:endParaRPr lang="es-ES" altLang="es-ES"/>
            </a:p>
          </p:txBody>
        </p:sp>
        <p:sp>
          <p:nvSpPr>
            <p:cNvPr id="448619" name="Freeform 107"/>
            <p:cNvSpPr>
              <a:spLocks noEditPoints="1"/>
            </p:cNvSpPr>
            <p:nvPr/>
          </p:nvSpPr>
          <p:spPr bwMode="auto">
            <a:xfrm>
              <a:off x="4209" y="2424"/>
              <a:ext cx="227" cy="26"/>
            </a:xfrm>
            <a:custGeom>
              <a:avLst/>
              <a:gdLst>
                <a:gd name="T0" fmla="*/ 0 w 227"/>
                <a:gd name="T1" fmla="*/ 9 h 26"/>
                <a:gd name="T2" fmla="*/ 207 w 227"/>
                <a:gd name="T3" fmla="*/ 10 h 26"/>
                <a:gd name="T4" fmla="*/ 207 w 227"/>
                <a:gd name="T5" fmla="*/ 16 h 26"/>
                <a:gd name="T6" fmla="*/ 0 w 227"/>
                <a:gd name="T7" fmla="*/ 16 h 26"/>
                <a:gd name="T8" fmla="*/ 0 w 227"/>
                <a:gd name="T9" fmla="*/ 9 h 26"/>
                <a:gd name="T10" fmla="*/ 200 w 227"/>
                <a:gd name="T11" fmla="*/ 0 h 26"/>
                <a:gd name="T12" fmla="*/ 227 w 227"/>
                <a:gd name="T13" fmla="*/ 13 h 26"/>
                <a:gd name="T14" fmla="*/ 200 w 227"/>
                <a:gd name="T15" fmla="*/ 26 h 26"/>
                <a:gd name="T16" fmla="*/ 200 w 22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26">
                  <a:moveTo>
                    <a:pt x="0" y="9"/>
                  </a:moveTo>
                  <a:lnTo>
                    <a:pt x="207" y="10"/>
                  </a:lnTo>
                  <a:lnTo>
                    <a:pt x="207" y="16"/>
                  </a:lnTo>
                  <a:lnTo>
                    <a:pt x="0" y="16"/>
                  </a:lnTo>
                  <a:lnTo>
                    <a:pt x="0" y="9"/>
                  </a:lnTo>
                  <a:close/>
                  <a:moveTo>
                    <a:pt x="200" y="0"/>
                  </a:moveTo>
                  <a:lnTo>
                    <a:pt x="227" y="13"/>
                  </a:lnTo>
                  <a:lnTo>
                    <a:pt x="200" y="26"/>
                  </a:lnTo>
                  <a:lnTo>
                    <a:pt x="200"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20" name="Freeform 108"/>
            <p:cNvSpPr>
              <a:spLocks noEditPoints="1"/>
            </p:cNvSpPr>
            <p:nvPr/>
          </p:nvSpPr>
          <p:spPr bwMode="auto">
            <a:xfrm>
              <a:off x="3987" y="2209"/>
              <a:ext cx="27" cy="151"/>
            </a:xfrm>
            <a:custGeom>
              <a:avLst/>
              <a:gdLst>
                <a:gd name="T0" fmla="*/ 16 w 27"/>
                <a:gd name="T1" fmla="*/ 20 h 151"/>
                <a:gd name="T2" fmla="*/ 16 w 27"/>
                <a:gd name="T3" fmla="*/ 27 h 151"/>
                <a:gd name="T4" fmla="*/ 10 w 27"/>
                <a:gd name="T5" fmla="*/ 27 h 151"/>
                <a:gd name="T6" fmla="*/ 10 w 27"/>
                <a:gd name="T7" fmla="*/ 20 h 151"/>
                <a:gd name="T8" fmla="*/ 16 w 27"/>
                <a:gd name="T9" fmla="*/ 20 h 151"/>
                <a:gd name="T10" fmla="*/ 16 w 27"/>
                <a:gd name="T11" fmla="*/ 34 h 151"/>
                <a:gd name="T12" fmla="*/ 16 w 27"/>
                <a:gd name="T13" fmla="*/ 40 h 151"/>
                <a:gd name="T14" fmla="*/ 10 w 27"/>
                <a:gd name="T15" fmla="*/ 40 h 151"/>
                <a:gd name="T16" fmla="*/ 10 w 27"/>
                <a:gd name="T17" fmla="*/ 34 h 151"/>
                <a:gd name="T18" fmla="*/ 16 w 27"/>
                <a:gd name="T19" fmla="*/ 34 h 151"/>
                <a:gd name="T20" fmla="*/ 16 w 27"/>
                <a:gd name="T21" fmla="*/ 47 h 151"/>
                <a:gd name="T22" fmla="*/ 16 w 27"/>
                <a:gd name="T23" fmla="*/ 54 h 151"/>
                <a:gd name="T24" fmla="*/ 10 w 27"/>
                <a:gd name="T25" fmla="*/ 54 h 151"/>
                <a:gd name="T26" fmla="*/ 10 w 27"/>
                <a:gd name="T27" fmla="*/ 47 h 151"/>
                <a:gd name="T28" fmla="*/ 16 w 27"/>
                <a:gd name="T29" fmla="*/ 47 h 151"/>
                <a:gd name="T30" fmla="*/ 16 w 27"/>
                <a:gd name="T31" fmla="*/ 60 h 151"/>
                <a:gd name="T32" fmla="*/ 16 w 27"/>
                <a:gd name="T33" fmla="*/ 67 h 151"/>
                <a:gd name="T34" fmla="*/ 10 w 27"/>
                <a:gd name="T35" fmla="*/ 67 h 151"/>
                <a:gd name="T36" fmla="*/ 10 w 27"/>
                <a:gd name="T37" fmla="*/ 60 h 151"/>
                <a:gd name="T38" fmla="*/ 16 w 27"/>
                <a:gd name="T39" fmla="*/ 60 h 151"/>
                <a:gd name="T40" fmla="*/ 16 w 27"/>
                <a:gd name="T41" fmla="*/ 74 h 151"/>
                <a:gd name="T42" fmla="*/ 16 w 27"/>
                <a:gd name="T43" fmla="*/ 75 h 151"/>
                <a:gd name="T44" fmla="*/ 13 w 27"/>
                <a:gd name="T45" fmla="*/ 72 h 151"/>
                <a:gd name="T46" fmla="*/ 17 w 27"/>
                <a:gd name="T47" fmla="*/ 72 h 151"/>
                <a:gd name="T48" fmla="*/ 17 w 27"/>
                <a:gd name="T49" fmla="*/ 80 h 151"/>
                <a:gd name="T50" fmla="*/ 11 w 27"/>
                <a:gd name="T51" fmla="*/ 80 h 151"/>
                <a:gd name="T52" fmla="*/ 11 w 27"/>
                <a:gd name="T53" fmla="*/ 75 h 151"/>
                <a:gd name="T54" fmla="*/ 14 w 27"/>
                <a:gd name="T55" fmla="*/ 79 h 151"/>
                <a:gd name="T56" fmla="*/ 10 w 27"/>
                <a:gd name="T57" fmla="*/ 79 h 151"/>
                <a:gd name="T58" fmla="*/ 10 w 27"/>
                <a:gd name="T59" fmla="*/ 74 h 151"/>
                <a:gd name="T60" fmla="*/ 16 w 27"/>
                <a:gd name="T61" fmla="*/ 74 h 151"/>
                <a:gd name="T62" fmla="*/ 17 w 27"/>
                <a:gd name="T63" fmla="*/ 86 h 151"/>
                <a:gd name="T64" fmla="*/ 17 w 27"/>
                <a:gd name="T65" fmla="*/ 93 h 151"/>
                <a:gd name="T66" fmla="*/ 11 w 27"/>
                <a:gd name="T67" fmla="*/ 93 h 151"/>
                <a:gd name="T68" fmla="*/ 11 w 27"/>
                <a:gd name="T69" fmla="*/ 86 h 151"/>
                <a:gd name="T70" fmla="*/ 17 w 27"/>
                <a:gd name="T71" fmla="*/ 86 h 151"/>
                <a:gd name="T72" fmla="*/ 17 w 27"/>
                <a:gd name="T73" fmla="*/ 100 h 151"/>
                <a:gd name="T74" fmla="*/ 17 w 27"/>
                <a:gd name="T75" fmla="*/ 106 h 151"/>
                <a:gd name="T76" fmla="*/ 11 w 27"/>
                <a:gd name="T77" fmla="*/ 106 h 151"/>
                <a:gd name="T78" fmla="*/ 11 w 27"/>
                <a:gd name="T79" fmla="*/ 100 h 151"/>
                <a:gd name="T80" fmla="*/ 17 w 27"/>
                <a:gd name="T81" fmla="*/ 100 h 151"/>
                <a:gd name="T82" fmla="*/ 17 w 27"/>
                <a:gd name="T83" fmla="*/ 113 h 151"/>
                <a:gd name="T84" fmla="*/ 17 w 27"/>
                <a:gd name="T85" fmla="*/ 120 h 151"/>
                <a:gd name="T86" fmla="*/ 11 w 27"/>
                <a:gd name="T87" fmla="*/ 120 h 151"/>
                <a:gd name="T88" fmla="*/ 11 w 27"/>
                <a:gd name="T89" fmla="*/ 113 h 151"/>
                <a:gd name="T90" fmla="*/ 17 w 27"/>
                <a:gd name="T91" fmla="*/ 113 h 151"/>
                <a:gd name="T92" fmla="*/ 17 w 27"/>
                <a:gd name="T93" fmla="*/ 126 h 151"/>
                <a:gd name="T94" fmla="*/ 17 w 27"/>
                <a:gd name="T95" fmla="*/ 131 h 151"/>
                <a:gd name="T96" fmla="*/ 11 w 27"/>
                <a:gd name="T97" fmla="*/ 131 h 151"/>
                <a:gd name="T98" fmla="*/ 11 w 27"/>
                <a:gd name="T99" fmla="*/ 126 h 151"/>
                <a:gd name="T100" fmla="*/ 17 w 27"/>
                <a:gd name="T101" fmla="*/ 126 h 151"/>
                <a:gd name="T102" fmla="*/ 0 w 27"/>
                <a:gd name="T103" fmla="*/ 27 h 151"/>
                <a:gd name="T104" fmla="*/ 13 w 27"/>
                <a:gd name="T105" fmla="*/ 0 h 151"/>
                <a:gd name="T106" fmla="*/ 26 w 27"/>
                <a:gd name="T107" fmla="*/ 27 h 151"/>
                <a:gd name="T108" fmla="*/ 0 w 27"/>
                <a:gd name="T109" fmla="*/ 27 h 151"/>
                <a:gd name="T110" fmla="*/ 27 w 27"/>
                <a:gd name="T111" fmla="*/ 125 h 151"/>
                <a:gd name="T112" fmla="*/ 14 w 27"/>
                <a:gd name="T113" fmla="*/ 151 h 151"/>
                <a:gd name="T114" fmla="*/ 1 w 27"/>
                <a:gd name="T115" fmla="*/ 125 h 151"/>
                <a:gd name="T116" fmla="*/ 27 w 27"/>
                <a:gd name="T117"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 h="151">
                  <a:moveTo>
                    <a:pt x="16" y="20"/>
                  </a:moveTo>
                  <a:lnTo>
                    <a:pt x="16" y="27"/>
                  </a:lnTo>
                  <a:lnTo>
                    <a:pt x="10" y="27"/>
                  </a:lnTo>
                  <a:lnTo>
                    <a:pt x="10" y="20"/>
                  </a:lnTo>
                  <a:lnTo>
                    <a:pt x="16" y="20"/>
                  </a:lnTo>
                  <a:close/>
                  <a:moveTo>
                    <a:pt x="16" y="34"/>
                  </a:moveTo>
                  <a:lnTo>
                    <a:pt x="16" y="40"/>
                  </a:lnTo>
                  <a:lnTo>
                    <a:pt x="10" y="40"/>
                  </a:lnTo>
                  <a:lnTo>
                    <a:pt x="10" y="34"/>
                  </a:lnTo>
                  <a:lnTo>
                    <a:pt x="16" y="34"/>
                  </a:lnTo>
                  <a:close/>
                  <a:moveTo>
                    <a:pt x="16" y="47"/>
                  </a:moveTo>
                  <a:lnTo>
                    <a:pt x="16" y="54"/>
                  </a:lnTo>
                  <a:lnTo>
                    <a:pt x="10" y="54"/>
                  </a:lnTo>
                  <a:lnTo>
                    <a:pt x="10" y="47"/>
                  </a:lnTo>
                  <a:lnTo>
                    <a:pt x="16" y="47"/>
                  </a:lnTo>
                  <a:close/>
                  <a:moveTo>
                    <a:pt x="16" y="60"/>
                  </a:moveTo>
                  <a:lnTo>
                    <a:pt x="16" y="67"/>
                  </a:lnTo>
                  <a:lnTo>
                    <a:pt x="10" y="67"/>
                  </a:lnTo>
                  <a:lnTo>
                    <a:pt x="10" y="60"/>
                  </a:lnTo>
                  <a:lnTo>
                    <a:pt x="16" y="60"/>
                  </a:lnTo>
                  <a:close/>
                  <a:moveTo>
                    <a:pt x="16" y="74"/>
                  </a:moveTo>
                  <a:lnTo>
                    <a:pt x="16" y="75"/>
                  </a:lnTo>
                  <a:lnTo>
                    <a:pt x="13" y="72"/>
                  </a:lnTo>
                  <a:lnTo>
                    <a:pt x="17" y="72"/>
                  </a:lnTo>
                  <a:lnTo>
                    <a:pt x="17" y="80"/>
                  </a:lnTo>
                  <a:lnTo>
                    <a:pt x="11" y="80"/>
                  </a:lnTo>
                  <a:lnTo>
                    <a:pt x="11" y="75"/>
                  </a:lnTo>
                  <a:lnTo>
                    <a:pt x="14" y="79"/>
                  </a:lnTo>
                  <a:lnTo>
                    <a:pt x="10" y="79"/>
                  </a:lnTo>
                  <a:lnTo>
                    <a:pt x="10" y="74"/>
                  </a:lnTo>
                  <a:lnTo>
                    <a:pt x="16" y="74"/>
                  </a:lnTo>
                  <a:close/>
                  <a:moveTo>
                    <a:pt x="17" y="86"/>
                  </a:moveTo>
                  <a:lnTo>
                    <a:pt x="17" y="93"/>
                  </a:lnTo>
                  <a:lnTo>
                    <a:pt x="11" y="93"/>
                  </a:lnTo>
                  <a:lnTo>
                    <a:pt x="11" y="86"/>
                  </a:lnTo>
                  <a:lnTo>
                    <a:pt x="17" y="86"/>
                  </a:lnTo>
                  <a:close/>
                  <a:moveTo>
                    <a:pt x="17" y="100"/>
                  </a:moveTo>
                  <a:lnTo>
                    <a:pt x="17" y="106"/>
                  </a:lnTo>
                  <a:lnTo>
                    <a:pt x="11" y="106"/>
                  </a:lnTo>
                  <a:lnTo>
                    <a:pt x="11" y="100"/>
                  </a:lnTo>
                  <a:lnTo>
                    <a:pt x="17" y="100"/>
                  </a:lnTo>
                  <a:close/>
                  <a:moveTo>
                    <a:pt x="17" y="113"/>
                  </a:moveTo>
                  <a:lnTo>
                    <a:pt x="17" y="120"/>
                  </a:lnTo>
                  <a:lnTo>
                    <a:pt x="11" y="120"/>
                  </a:lnTo>
                  <a:lnTo>
                    <a:pt x="11" y="113"/>
                  </a:lnTo>
                  <a:lnTo>
                    <a:pt x="17" y="113"/>
                  </a:lnTo>
                  <a:close/>
                  <a:moveTo>
                    <a:pt x="17" y="126"/>
                  </a:moveTo>
                  <a:lnTo>
                    <a:pt x="17" y="131"/>
                  </a:lnTo>
                  <a:lnTo>
                    <a:pt x="11" y="131"/>
                  </a:lnTo>
                  <a:lnTo>
                    <a:pt x="11" y="126"/>
                  </a:lnTo>
                  <a:lnTo>
                    <a:pt x="17" y="126"/>
                  </a:lnTo>
                  <a:close/>
                  <a:moveTo>
                    <a:pt x="0" y="27"/>
                  </a:moveTo>
                  <a:lnTo>
                    <a:pt x="13" y="0"/>
                  </a:lnTo>
                  <a:lnTo>
                    <a:pt x="26" y="27"/>
                  </a:lnTo>
                  <a:lnTo>
                    <a:pt x="0" y="27"/>
                  </a:lnTo>
                  <a:close/>
                  <a:moveTo>
                    <a:pt x="27" y="125"/>
                  </a:moveTo>
                  <a:lnTo>
                    <a:pt x="14" y="151"/>
                  </a:lnTo>
                  <a:lnTo>
                    <a:pt x="1" y="125"/>
                  </a:lnTo>
                  <a:lnTo>
                    <a:pt x="27" y="125"/>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21" name="Freeform 109"/>
            <p:cNvSpPr>
              <a:spLocks noEditPoints="1"/>
            </p:cNvSpPr>
            <p:nvPr/>
          </p:nvSpPr>
          <p:spPr bwMode="auto">
            <a:xfrm>
              <a:off x="3439" y="2172"/>
              <a:ext cx="575" cy="188"/>
            </a:xfrm>
            <a:custGeom>
              <a:avLst/>
              <a:gdLst>
                <a:gd name="T0" fmla="*/ 559 w 575"/>
                <a:gd name="T1" fmla="*/ 168 h 188"/>
                <a:gd name="T2" fmla="*/ 559 w 575"/>
                <a:gd name="T3" fmla="*/ 155 h 188"/>
                <a:gd name="T4" fmla="*/ 559 w 575"/>
                <a:gd name="T5" fmla="*/ 142 h 188"/>
                <a:gd name="T6" fmla="*/ 559 w 575"/>
                <a:gd name="T7" fmla="*/ 128 h 188"/>
                <a:gd name="T8" fmla="*/ 559 w 575"/>
                <a:gd name="T9" fmla="*/ 108 h 188"/>
                <a:gd name="T10" fmla="*/ 545 w 575"/>
                <a:gd name="T11" fmla="*/ 115 h 188"/>
                <a:gd name="T12" fmla="*/ 532 w 575"/>
                <a:gd name="T13" fmla="*/ 115 h 188"/>
                <a:gd name="T14" fmla="*/ 518 w 575"/>
                <a:gd name="T15" fmla="*/ 115 h 188"/>
                <a:gd name="T16" fmla="*/ 505 w 575"/>
                <a:gd name="T17" fmla="*/ 115 h 188"/>
                <a:gd name="T18" fmla="*/ 492 w 575"/>
                <a:gd name="T19" fmla="*/ 115 h 188"/>
                <a:gd name="T20" fmla="*/ 478 w 575"/>
                <a:gd name="T21" fmla="*/ 115 h 188"/>
                <a:gd name="T22" fmla="*/ 465 w 575"/>
                <a:gd name="T23" fmla="*/ 115 h 188"/>
                <a:gd name="T24" fmla="*/ 452 w 575"/>
                <a:gd name="T25" fmla="*/ 115 h 188"/>
                <a:gd name="T26" fmla="*/ 438 w 575"/>
                <a:gd name="T27" fmla="*/ 115 h 188"/>
                <a:gd name="T28" fmla="*/ 425 w 575"/>
                <a:gd name="T29" fmla="*/ 115 h 188"/>
                <a:gd name="T30" fmla="*/ 412 w 575"/>
                <a:gd name="T31" fmla="*/ 115 h 188"/>
                <a:gd name="T32" fmla="*/ 398 w 575"/>
                <a:gd name="T33" fmla="*/ 115 h 188"/>
                <a:gd name="T34" fmla="*/ 385 w 575"/>
                <a:gd name="T35" fmla="*/ 115 h 188"/>
                <a:gd name="T36" fmla="*/ 372 w 575"/>
                <a:gd name="T37" fmla="*/ 115 h 188"/>
                <a:gd name="T38" fmla="*/ 358 w 575"/>
                <a:gd name="T39" fmla="*/ 115 h 188"/>
                <a:gd name="T40" fmla="*/ 345 w 575"/>
                <a:gd name="T41" fmla="*/ 115 h 188"/>
                <a:gd name="T42" fmla="*/ 332 w 575"/>
                <a:gd name="T43" fmla="*/ 115 h 188"/>
                <a:gd name="T44" fmla="*/ 318 w 575"/>
                <a:gd name="T45" fmla="*/ 115 h 188"/>
                <a:gd name="T46" fmla="*/ 305 w 575"/>
                <a:gd name="T47" fmla="*/ 115 h 188"/>
                <a:gd name="T48" fmla="*/ 292 w 575"/>
                <a:gd name="T49" fmla="*/ 115 h 188"/>
                <a:gd name="T50" fmla="*/ 278 w 575"/>
                <a:gd name="T51" fmla="*/ 115 h 188"/>
                <a:gd name="T52" fmla="*/ 265 w 575"/>
                <a:gd name="T53" fmla="*/ 115 h 188"/>
                <a:gd name="T54" fmla="*/ 252 w 575"/>
                <a:gd name="T55" fmla="*/ 115 h 188"/>
                <a:gd name="T56" fmla="*/ 238 w 575"/>
                <a:gd name="T57" fmla="*/ 115 h 188"/>
                <a:gd name="T58" fmla="*/ 225 w 575"/>
                <a:gd name="T59" fmla="*/ 115 h 188"/>
                <a:gd name="T60" fmla="*/ 212 w 575"/>
                <a:gd name="T61" fmla="*/ 115 h 188"/>
                <a:gd name="T62" fmla="*/ 198 w 575"/>
                <a:gd name="T63" fmla="*/ 115 h 188"/>
                <a:gd name="T64" fmla="*/ 185 w 575"/>
                <a:gd name="T65" fmla="*/ 115 h 188"/>
                <a:gd name="T66" fmla="*/ 172 w 575"/>
                <a:gd name="T67" fmla="*/ 115 h 188"/>
                <a:gd name="T68" fmla="*/ 158 w 575"/>
                <a:gd name="T69" fmla="*/ 115 h 188"/>
                <a:gd name="T70" fmla="*/ 145 w 575"/>
                <a:gd name="T71" fmla="*/ 115 h 188"/>
                <a:gd name="T72" fmla="*/ 132 w 575"/>
                <a:gd name="T73" fmla="*/ 115 h 188"/>
                <a:gd name="T74" fmla="*/ 118 w 575"/>
                <a:gd name="T75" fmla="*/ 115 h 188"/>
                <a:gd name="T76" fmla="*/ 105 w 575"/>
                <a:gd name="T77" fmla="*/ 115 h 188"/>
                <a:gd name="T78" fmla="*/ 91 w 575"/>
                <a:gd name="T79" fmla="*/ 115 h 188"/>
                <a:gd name="T80" fmla="*/ 78 w 575"/>
                <a:gd name="T81" fmla="*/ 115 h 188"/>
                <a:gd name="T82" fmla="*/ 65 w 575"/>
                <a:gd name="T83" fmla="*/ 115 h 188"/>
                <a:gd name="T84" fmla="*/ 51 w 575"/>
                <a:gd name="T85" fmla="*/ 115 h 188"/>
                <a:gd name="T86" fmla="*/ 38 w 575"/>
                <a:gd name="T87" fmla="*/ 115 h 188"/>
                <a:gd name="T88" fmla="*/ 25 w 575"/>
                <a:gd name="T89" fmla="*/ 115 h 188"/>
                <a:gd name="T90" fmla="*/ 10 w 575"/>
                <a:gd name="T91" fmla="*/ 115 h 188"/>
                <a:gd name="T92" fmla="*/ 18 w 575"/>
                <a:gd name="T93" fmla="*/ 108 h 188"/>
                <a:gd name="T94" fmla="*/ 16 w 575"/>
                <a:gd name="T95" fmla="*/ 103 h 188"/>
                <a:gd name="T96" fmla="*/ 16 w 575"/>
                <a:gd name="T97" fmla="*/ 90 h 188"/>
                <a:gd name="T98" fmla="*/ 16 w 575"/>
                <a:gd name="T99" fmla="*/ 77 h 188"/>
                <a:gd name="T100" fmla="*/ 16 w 575"/>
                <a:gd name="T101" fmla="*/ 63 h 188"/>
                <a:gd name="T102" fmla="*/ 16 w 575"/>
                <a:gd name="T103" fmla="*/ 50 h 188"/>
                <a:gd name="T104" fmla="*/ 16 w 575"/>
                <a:gd name="T105" fmla="*/ 37 h 188"/>
                <a:gd name="T106" fmla="*/ 16 w 575"/>
                <a:gd name="T107" fmla="*/ 23 h 188"/>
                <a:gd name="T108" fmla="*/ 575 w 575"/>
                <a:gd name="T109" fmla="*/ 16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5" h="188">
                  <a:moveTo>
                    <a:pt x="559" y="168"/>
                  </a:moveTo>
                  <a:lnTo>
                    <a:pt x="559" y="162"/>
                  </a:lnTo>
                  <a:lnTo>
                    <a:pt x="565" y="162"/>
                  </a:lnTo>
                  <a:lnTo>
                    <a:pt x="565" y="168"/>
                  </a:lnTo>
                  <a:lnTo>
                    <a:pt x="559" y="168"/>
                  </a:lnTo>
                  <a:close/>
                  <a:moveTo>
                    <a:pt x="559" y="155"/>
                  </a:moveTo>
                  <a:lnTo>
                    <a:pt x="559" y="148"/>
                  </a:lnTo>
                  <a:lnTo>
                    <a:pt x="565" y="148"/>
                  </a:lnTo>
                  <a:lnTo>
                    <a:pt x="565" y="155"/>
                  </a:lnTo>
                  <a:lnTo>
                    <a:pt x="559" y="155"/>
                  </a:lnTo>
                  <a:close/>
                  <a:moveTo>
                    <a:pt x="559" y="142"/>
                  </a:moveTo>
                  <a:lnTo>
                    <a:pt x="559" y="135"/>
                  </a:lnTo>
                  <a:lnTo>
                    <a:pt x="565" y="135"/>
                  </a:lnTo>
                  <a:lnTo>
                    <a:pt x="565" y="142"/>
                  </a:lnTo>
                  <a:lnTo>
                    <a:pt x="559" y="142"/>
                  </a:lnTo>
                  <a:close/>
                  <a:moveTo>
                    <a:pt x="559" y="128"/>
                  </a:moveTo>
                  <a:lnTo>
                    <a:pt x="559" y="122"/>
                  </a:lnTo>
                  <a:lnTo>
                    <a:pt x="565" y="122"/>
                  </a:lnTo>
                  <a:lnTo>
                    <a:pt x="565" y="128"/>
                  </a:lnTo>
                  <a:lnTo>
                    <a:pt x="559" y="128"/>
                  </a:lnTo>
                  <a:close/>
                  <a:moveTo>
                    <a:pt x="559" y="115"/>
                  </a:moveTo>
                  <a:lnTo>
                    <a:pt x="559" y="112"/>
                  </a:lnTo>
                  <a:lnTo>
                    <a:pt x="562" y="115"/>
                  </a:lnTo>
                  <a:lnTo>
                    <a:pt x="559" y="115"/>
                  </a:lnTo>
                  <a:lnTo>
                    <a:pt x="559" y="108"/>
                  </a:lnTo>
                  <a:lnTo>
                    <a:pt x="565" y="108"/>
                  </a:lnTo>
                  <a:lnTo>
                    <a:pt x="565" y="115"/>
                  </a:lnTo>
                  <a:lnTo>
                    <a:pt x="559" y="115"/>
                  </a:lnTo>
                  <a:close/>
                  <a:moveTo>
                    <a:pt x="552" y="115"/>
                  </a:moveTo>
                  <a:lnTo>
                    <a:pt x="545" y="115"/>
                  </a:lnTo>
                  <a:lnTo>
                    <a:pt x="545" y="108"/>
                  </a:lnTo>
                  <a:lnTo>
                    <a:pt x="552" y="108"/>
                  </a:lnTo>
                  <a:lnTo>
                    <a:pt x="552" y="115"/>
                  </a:lnTo>
                  <a:close/>
                  <a:moveTo>
                    <a:pt x="539" y="115"/>
                  </a:moveTo>
                  <a:lnTo>
                    <a:pt x="532" y="115"/>
                  </a:lnTo>
                  <a:lnTo>
                    <a:pt x="532" y="108"/>
                  </a:lnTo>
                  <a:lnTo>
                    <a:pt x="539" y="108"/>
                  </a:lnTo>
                  <a:lnTo>
                    <a:pt x="539" y="115"/>
                  </a:lnTo>
                  <a:close/>
                  <a:moveTo>
                    <a:pt x="525" y="115"/>
                  </a:moveTo>
                  <a:lnTo>
                    <a:pt x="518" y="115"/>
                  </a:lnTo>
                  <a:lnTo>
                    <a:pt x="518" y="108"/>
                  </a:lnTo>
                  <a:lnTo>
                    <a:pt x="525" y="108"/>
                  </a:lnTo>
                  <a:lnTo>
                    <a:pt x="525" y="115"/>
                  </a:lnTo>
                  <a:close/>
                  <a:moveTo>
                    <a:pt x="512" y="115"/>
                  </a:moveTo>
                  <a:lnTo>
                    <a:pt x="505" y="115"/>
                  </a:lnTo>
                  <a:lnTo>
                    <a:pt x="505" y="108"/>
                  </a:lnTo>
                  <a:lnTo>
                    <a:pt x="512" y="108"/>
                  </a:lnTo>
                  <a:lnTo>
                    <a:pt x="512" y="115"/>
                  </a:lnTo>
                  <a:close/>
                  <a:moveTo>
                    <a:pt x="498" y="115"/>
                  </a:moveTo>
                  <a:lnTo>
                    <a:pt x="492" y="115"/>
                  </a:lnTo>
                  <a:lnTo>
                    <a:pt x="492" y="108"/>
                  </a:lnTo>
                  <a:lnTo>
                    <a:pt x="498" y="108"/>
                  </a:lnTo>
                  <a:lnTo>
                    <a:pt x="498" y="115"/>
                  </a:lnTo>
                  <a:close/>
                  <a:moveTo>
                    <a:pt x="485" y="115"/>
                  </a:moveTo>
                  <a:lnTo>
                    <a:pt x="478" y="115"/>
                  </a:lnTo>
                  <a:lnTo>
                    <a:pt x="478" y="108"/>
                  </a:lnTo>
                  <a:lnTo>
                    <a:pt x="485" y="108"/>
                  </a:lnTo>
                  <a:lnTo>
                    <a:pt x="485" y="115"/>
                  </a:lnTo>
                  <a:close/>
                  <a:moveTo>
                    <a:pt x="472" y="115"/>
                  </a:moveTo>
                  <a:lnTo>
                    <a:pt x="465" y="115"/>
                  </a:lnTo>
                  <a:lnTo>
                    <a:pt x="465" y="108"/>
                  </a:lnTo>
                  <a:lnTo>
                    <a:pt x="472" y="108"/>
                  </a:lnTo>
                  <a:lnTo>
                    <a:pt x="472" y="115"/>
                  </a:lnTo>
                  <a:close/>
                  <a:moveTo>
                    <a:pt x="458" y="115"/>
                  </a:moveTo>
                  <a:lnTo>
                    <a:pt x="452" y="115"/>
                  </a:lnTo>
                  <a:lnTo>
                    <a:pt x="452" y="108"/>
                  </a:lnTo>
                  <a:lnTo>
                    <a:pt x="458" y="108"/>
                  </a:lnTo>
                  <a:lnTo>
                    <a:pt x="458" y="115"/>
                  </a:lnTo>
                  <a:close/>
                  <a:moveTo>
                    <a:pt x="445" y="115"/>
                  </a:moveTo>
                  <a:lnTo>
                    <a:pt x="438" y="115"/>
                  </a:lnTo>
                  <a:lnTo>
                    <a:pt x="438" y="108"/>
                  </a:lnTo>
                  <a:lnTo>
                    <a:pt x="445" y="108"/>
                  </a:lnTo>
                  <a:lnTo>
                    <a:pt x="445" y="115"/>
                  </a:lnTo>
                  <a:close/>
                  <a:moveTo>
                    <a:pt x="432" y="115"/>
                  </a:moveTo>
                  <a:lnTo>
                    <a:pt x="425" y="115"/>
                  </a:lnTo>
                  <a:lnTo>
                    <a:pt x="425" y="108"/>
                  </a:lnTo>
                  <a:lnTo>
                    <a:pt x="432" y="108"/>
                  </a:lnTo>
                  <a:lnTo>
                    <a:pt x="432" y="115"/>
                  </a:lnTo>
                  <a:close/>
                  <a:moveTo>
                    <a:pt x="418" y="115"/>
                  </a:moveTo>
                  <a:lnTo>
                    <a:pt x="412" y="115"/>
                  </a:lnTo>
                  <a:lnTo>
                    <a:pt x="412" y="108"/>
                  </a:lnTo>
                  <a:lnTo>
                    <a:pt x="418" y="108"/>
                  </a:lnTo>
                  <a:lnTo>
                    <a:pt x="418" y="115"/>
                  </a:lnTo>
                  <a:close/>
                  <a:moveTo>
                    <a:pt x="405" y="115"/>
                  </a:moveTo>
                  <a:lnTo>
                    <a:pt x="398" y="115"/>
                  </a:lnTo>
                  <a:lnTo>
                    <a:pt x="398" y="108"/>
                  </a:lnTo>
                  <a:lnTo>
                    <a:pt x="405" y="108"/>
                  </a:lnTo>
                  <a:lnTo>
                    <a:pt x="405" y="115"/>
                  </a:lnTo>
                  <a:close/>
                  <a:moveTo>
                    <a:pt x="392" y="115"/>
                  </a:moveTo>
                  <a:lnTo>
                    <a:pt x="385" y="115"/>
                  </a:lnTo>
                  <a:lnTo>
                    <a:pt x="385" y="108"/>
                  </a:lnTo>
                  <a:lnTo>
                    <a:pt x="392" y="108"/>
                  </a:lnTo>
                  <a:lnTo>
                    <a:pt x="392" y="115"/>
                  </a:lnTo>
                  <a:close/>
                  <a:moveTo>
                    <a:pt x="378" y="115"/>
                  </a:moveTo>
                  <a:lnTo>
                    <a:pt x="372" y="115"/>
                  </a:lnTo>
                  <a:lnTo>
                    <a:pt x="372" y="108"/>
                  </a:lnTo>
                  <a:lnTo>
                    <a:pt x="378" y="108"/>
                  </a:lnTo>
                  <a:lnTo>
                    <a:pt x="378" y="115"/>
                  </a:lnTo>
                  <a:close/>
                  <a:moveTo>
                    <a:pt x="365" y="115"/>
                  </a:moveTo>
                  <a:lnTo>
                    <a:pt x="358" y="115"/>
                  </a:lnTo>
                  <a:lnTo>
                    <a:pt x="358" y="108"/>
                  </a:lnTo>
                  <a:lnTo>
                    <a:pt x="365" y="108"/>
                  </a:lnTo>
                  <a:lnTo>
                    <a:pt x="365" y="115"/>
                  </a:lnTo>
                  <a:close/>
                  <a:moveTo>
                    <a:pt x="352" y="115"/>
                  </a:moveTo>
                  <a:lnTo>
                    <a:pt x="345" y="115"/>
                  </a:lnTo>
                  <a:lnTo>
                    <a:pt x="345" y="108"/>
                  </a:lnTo>
                  <a:lnTo>
                    <a:pt x="352" y="108"/>
                  </a:lnTo>
                  <a:lnTo>
                    <a:pt x="352" y="115"/>
                  </a:lnTo>
                  <a:close/>
                  <a:moveTo>
                    <a:pt x="338" y="115"/>
                  </a:moveTo>
                  <a:lnTo>
                    <a:pt x="332" y="115"/>
                  </a:lnTo>
                  <a:lnTo>
                    <a:pt x="332" y="108"/>
                  </a:lnTo>
                  <a:lnTo>
                    <a:pt x="338" y="108"/>
                  </a:lnTo>
                  <a:lnTo>
                    <a:pt x="338" y="115"/>
                  </a:lnTo>
                  <a:close/>
                  <a:moveTo>
                    <a:pt x="325" y="115"/>
                  </a:moveTo>
                  <a:lnTo>
                    <a:pt x="318" y="115"/>
                  </a:lnTo>
                  <a:lnTo>
                    <a:pt x="318" y="108"/>
                  </a:lnTo>
                  <a:lnTo>
                    <a:pt x="325" y="108"/>
                  </a:lnTo>
                  <a:lnTo>
                    <a:pt x="325" y="115"/>
                  </a:lnTo>
                  <a:close/>
                  <a:moveTo>
                    <a:pt x="312" y="115"/>
                  </a:moveTo>
                  <a:lnTo>
                    <a:pt x="305" y="115"/>
                  </a:lnTo>
                  <a:lnTo>
                    <a:pt x="305" y="108"/>
                  </a:lnTo>
                  <a:lnTo>
                    <a:pt x="312" y="108"/>
                  </a:lnTo>
                  <a:lnTo>
                    <a:pt x="312" y="115"/>
                  </a:lnTo>
                  <a:close/>
                  <a:moveTo>
                    <a:pt x="298" y="115"/>
                  </a:moveTo>
                  <a:lnTo>
                    <a:pt x="292" y="115"/>
                  </a:lnTo>
                  <a:lnTo>
                    <a:pt x="292" y="108"/>
                  </a:lnTo>
                  <a:lnTo>
                    <a:pt x="298" y="108"/>
                  </a:lnTo>
                  <a:lnTo>
                    <a:pt x="298" y="115"/>
                  </a:lnTo>
                  <a:close/>
                  <a:moveTo>
                    <a:pt x="285" y="115"/>
                  </a:moveTo>
                  <a:lnTo>
                    <a:pt x="278" y="115"/>
                  </a:lnTo>
                  <a:lnTo>
                    <a:pt x="278" y="108"/>
                  </a:lnTo>
                  <a:lnTo>
                    <a:pt x="285" y="108"/>
                  </a:lnTo>
                  <a:lnTo>
                    <a:pt x="285" y="115"/>
                  </a:lnTo>
                  <a:close/>
                  <a:moveTo>
                    <a:pt x="272" y="115"/>
                  </a:moveTo>
                  <a:lnTo>
                    <a:pt x="265" y="115"/>
                  </a:lnTo>
                  <a:lnTo>
                    <a:pt x="265" y="108"/>
                  </a:lnTo>
                  <a:lnTo>
                    <a:pt x="272" y="108"/>
                  </a:lnTo>
                  <a:lnTo>
                    <a:pt x="272" y="115"/>
                  </a:lnTo>
                  <a:close/>
                  <a:moveTo>
                    <a:pt x="258" y="115"/>
                  </a:moveTo>
                  <a:lnTo>
                    <a:pt x="252" y="115"/>
                  </a:lnTo>
                  <a:lnTo>
                    <a:pt x="252" y="108"/>
                  </a:lnTo>
                  <a:lnTo>
                    <a:pt x="258" y="108"/>
                  </a:lnTo>
                  <a:lnTo>
                    <a:pt x="258" y="115"/>
                  </a:lnTo>
                  <a:close/>
                  <a:moveTo>
                    <a:pt x="245" y="115"/>
                  </a:moveTo>
                  <a:lnTo>
                    <a:pt x="238" y="115"/>
                  </a:lnTo>
                  <a:lnTo>
                    <a:pt x="238" y="108"/>
                  </a:lnTo>
                  <a:lnTo>
                    <a:pt x="245" y="108"/>
                  </a:lnTo>
                  <a:lnTo>
                    <a:pt x="245" y="115"/>
                  </a:lnTo>
                  <a:close/>
                  <a:moveTo>
                    <a:pt x="232" y="115"/>
                  </a:moveTo>
                  <a:lnTo>
                    <a:pt x="225" y="115"/>
                  </a:lnTo>
                  <a:lnTo>
                    <a:pt x="225" y="108"/>
                  </a:lnTo>
                  <a:lnTo>
                    <a:pt x="232" y="108"/>
                  </a:lnTo>
                  <a:lnTo>
                    <a:pt x="232" y="115"/>
                  </a:lnTo>
                  <a:close/>
                  <a:moveTo>
                    <a:pt x="218" y="115"/>
                  </a:moveTo>
                  <a:lnTo>
                    <a:pt x="212" y="115"/>
                  </a:lnTo>
                  <a:lnTo>
                    <a:pt x="212" y="108"/>
                  </a:lnTo>
                  <a:lnTo>
                    <a:pt x="218" y="108"/>
                  </a:lnTo>
                  <a:lnTo>
                    <a:pt x="218" y="115"/>
                  </a:lnTo>
                  <a:close/>
                  <a:moveTo>
                    <a:pt x="205" y="115"/>
                  </a:moveTo>
                  <a:lnTo>
                    <a:pt x="198" y="115"/>
                  </a:lnTo>
                  <a:lnTo>
                    <a:pt x="198" y="108"/>
                  </a:lnTo>
                  <a:lnTo>
                    <a:pt x="205" y="108"/>
                  </a:lnTo>
                  <a:lnTo>
                    <a:pt x="205" y="115"/>
                  </a:lnTo>
                  <a:close/>
                  <a:moveTo>
                    <a:pt x="192" y="115"/>
                  </a:moveTo>
                  <a:lnTo>
                    <a:pt x="185" y="115"/>
                  </a:lnTo>
                  <a:lnTo>
                    <a:pt x="185" y="108"/>
                  </a:lnTo>
                  <a:lnTo>
                    <a:pt x="192" y="108"/>
                  </a:lnTo>
                  <a:lnTo>
                    <a:pt x="192" y="115"/>
                  </a:lnTo>
                  <a:close/>
                  <a:moveTo>
                    <a:pt x="178" y="115"/>
                  </a:moveTo>
                  <a:lnTo>
                    <a:pt x="172" y="115"/>
                  </a:lnTo>
                  <a:lnTo>
                    <a:pt x="172" y="108"/>
                  </a:lnTo>
                  <a:lnTo>
                    <a:pt x="178" y="108"/>
                  </a:lnTo>
                  <a:lnTo>
                    <a:pt x="178" y="115"/>
                  </a:lnTo>
                  <a:close/>
                  <a:moveTo>
                    <a:pt x="165" y="115"/>
                  </a:moveTo>
                  <a:lnTo>
                    <a:pt x="158" y="115"/>
                  </a:lnTo>
                  <a:lnTo>
                    <a:pt x="158" y="108"/>
                  </a:lnTo>
                  <a:lnTo>
                    <a:pt x="165" y="108"/>
                  </a:lnTo>
                  <a:lnTo>
                    <a:pt x="165" y="115"/>
                  </a:lnTo>
                  <a:close/>
                  <a:moveTo>
                    <a:pt x="152" y="115"/>
                  </a:moveTo>
                  <a:lnTo>
                    <a:pt x="145" y="115"/>
                  </a:lnTo>
                  <a:lnTo>
                    <a:pt x="145" y="108"/>
                  </a:lnTo>
                  <a:lnTo>
                    <a:pt x="152" y="108"/>
                  </a:lnTo>
                  <a:lnTo>
                    <a:pt x="152" y="115"/>
                  </a:lnTo>
                  <a:close/>
                  <a:moveTo>
                    <a:pt x="138" y="115"/>
                  </a:moveTo>
                  <a:lnTo>
                    <a:pt x="132" y="115"/>
                  </a:lnTo>
                  <a:lnTo>
                    <a:pt x="132" y="108"/>
                  </a:lnTo>
                  <a:lnTo>
                    <a:pt x="138" y="108"/>
                  </a:lnTo>
                  <a:lnTo>
                    <a:pt x="138" y="115"/>
                  </a:lnTo>
                  <a:close/>
                  <a:moveTo>
                    <a:pt x="125" y="115"/>
                  </a:moveTo>
                  <a:lnTo>
                    <a:pt x="118" y="115"/>
                  </a:lnTo>
                  <a:lnTo>
                    <a:pt x="118" y="108"/>
                  </a:lnTo>
                  <a:lnTo>
                    <a:pt x="125" y="108"/>
                  </a:lnTo>
                  <a:lnTo>
                    <a:pt x="125" y="115"/>
                  </a:lnTo>
                  <a:close/>
                  <a:moveTo>
                    <a:pt x="112" y="115"/>
                  </a:moveTo>
                  <a:lnTo>
                    <a:pt x="105" y="115"/>
                  </a:lnTo>
                  <a:lnTo>
                    <a:pt x="105" y="108"/>
                  </a:lnTo>
                  <a:lnTo>
                    <a:pt x="112" y="108"/>
                  </a:lnTo>
                  <a:lnTo>
                    <a:pt x="112" y="115"/>
                  </a:lnTo>
                  <a:close/>
                  <a:moveTo>
                    <a:pt x="98" y="115"/>
                  </a:moveTo>
                  <a:lnTo>
                    <a:pt x="91" y="115"/>
                  </a:lnTo>
                  <a:lnTo>
                    <a:pt x="91" y="108"/>
                  </a:lnTo>
                  <a:lnTo>
                    <a:pt x="98" y="108"/>
                  </a:lnTo>
                  <a:lnTo>
                    <a:pt x="98" y="115"/>
                  </a:lnTo>
                  <a:close/>
                  <a:moveTo>
                    <a:pt x="85" y="115"/>
                  </a:moveTo>
                  <a:lnTo>
                    <a:pt x="78" y="115"/>
                  </a:lnTo>
                  <a:lnTo>
                    <a:pt x="78" y="108"/>
                  </a:lnTo>
                  <a:lnTo>
                    <a:pt x="85" y="108"/>
                  </a:lnTo>
                  <a:lnTo>
                    <a:pt x="85" y="115"/>
                  </a:lnTo>
                  <a:close/>
                  <a:moveTo>
                    <a:pt x="71" y="115"/>
                  </a:moveTo>
                  <a:lnTo>
                    <a:pt x="65" y="115"/>
                  </a:lnTo>
                  <a:lnTo>
                    <a:pt x="65" y="108"/>
                  </a:lnTo>
                  <a:lnTo>
                    <a:pt x="71" y="108"/>
                  </a:lnTo>
                  <a:lnTo>
                    <a:pt x="71" y="115"/>
                  </a:lnTo>
                  <a:close/>
                  <a:moveTo>
                    <a:pt x="58" y="115"/>
                  </a:moveTo>
                  <a:lnTo>
                    <a:pt x="51" y="115"/>
                  </a:lnTo>
                  <a:lnTo>
                    <a:pt x="51" y="108"/>
                  </a:lnTo>
                  <a:lnTo>
                    <a:pt x="58" y="108"/>
                  </a:lnTo>
                  <a:lnTo>
                    <a:pt x="58" y="115"/>
                  </a:lnTo>
                  <a:close/>
                  <a:moveTo>
                    <a:pt x="45" y="115"/>
                  </a:moveTo>
                  <a:lnTo>
                    <a:pt x="38" y="115"/>
                  </a:lnTo>
                  <a:lnTo>
                    <a:pt x="38" y="108"/>
                  </a:lnTo>
                  <a:lnTo>
                    <a:pt x="45" y="108"/>
                  </a:lnTo>
                  <a:lnTo>
                    <a:pt x="45" y="115"/>
                  </a:lnTo>
                  <a:close/>
                  <a:moveTo>
                    <a:pt x="31" y="115"/>
                  </a:moveTo>
                  <a:lnTo>
                    <a:pt x="25" y="115"/>
                  </a:lnTo>
                  <a:lnTo>
                    <a:pt x="25" y="108"/>
                  </a:lnTo>
                  <a:lnTo>
                    <a:pt x="31" y="108"/>
                  </a:lnTo>
                  <a:lnTo>
                    <a:pt x="31" y="115"/>
                  </a:lnTo>
                  <a:close/>
                  <a:moveTo>
                    <a:pt x="18" y="115"/>
                  </a:moveTo>
                  <a:lnTo>
                    <a:pt x="10" y="115"/>
                  </a:lnTo>
                  <a:lnTo>
                    <a:pt x="10" y="110"/>
                  </a:lnTo>
                  <a:lnTo>
                    <a:pt x="16" y="110"/>
                  </a:lnTo>
                  <a:lnTo>
                    <a:pt x="16" y="112"/>
                  </a:lnTo>
                  <a:lnTo>
                    <a:pt x="13" y="108"/>
                  </a:lnTo>
                  <a:lnTo>
                    <a:pt x="18" y="108"/>
                  </a:lnTo>
                  <a:lnTo>
                    <a:pt x="18" y="115"/>
                  </a:lnTo>
                  <a:close/>
                  <a:moveTo>
                    <a:pt x="10" y="103"/>
                  </a:moveTo>
                  <a:lnTo>
                    <a:pt x="10" y="97"/>
                  </a:lnTo>
                  <a:lnTo>
                    <a:pt x="16" y="97"/>
                  </a:lnTo>
                  <a:lnTo>
                    <a:pt x="16" y="103"/>
                  </a:lnTo>
                  <a:lnTo>
                    <a:pt x="10" y="103"/>
                  </a:lnTo>
                  <a:close/>
                  <a:moveTo>
                    <a:pt x="10" y="90"/>
                  </a:moveTo>
                  <a:lnTo>
                    <a:pt x="10" y="83"/>
                  </a:lnTo>
                  <a:lnTo>
                    <a:pt x="16" y="83"/>
                  </a:lnTo>
                  <a:lnTo>
                    <a:pt x="16" y="90"/>
                  </a:lnTo>
                  <a:lnTo>
                    <a:pt x="10" y="90"/>
                  </a:lnTo>
                  <a:close/>
                  <a:moveTo>
                    <a:pt x="10" y="77"/>
                  </a:moveTo>
                  <a:lnTo>
                    <a:pt x="10" y="70"/>
                  </a:lnTo>
                  <a:lnTo>
                    <a:pt x="16" y="70"/>
                  </a:lnTo>
                  <a:lnTo>
                    <a:pt x="16" y="77"/>
                  </a:lnTo>
                  <a:lnTo>
                    <a:pt x="10" y="77"/>
                  </a:lnTo>
                  <a:close/>
                  <a:moveTo>
                    <a:pt x="10" y="63"/>
                  </a:moveTo>
                  <a:lnTo>
                    <a:pt x="10" y="57"/>
                  </a:lnTo>
                  <a:lnTo>
                    <a:pt x="16" y="57"/>
                  </a:lnTo>
                  <a:lnTo>
                    <a:pt x="16" y="63"/>
                  </a:lnTo>
                  <a:lnTo>
                    <a:pt x="10" y="63"/>
                  </a:lnTo>
                  <a:close/>
                  <a:moveTo>
                    <a:pt x="10" y="50"/>
                  </a:moveTo>
                  <a:lnTo>
                    <a:pt x="10" y="43"/>
                  </a:lnTo>
                  <a:lnTo>
                    <a:pt x="16" y="43"/>
                  </a:lnTo>
                  <a:lnTo>
                    <a:pt x="16" y="50"/>
                  </a:lnTo>
                  <a:lnTo>
                    <a:pt x="10" y="50"/>
                  </a:lnTo>
                  <a:close/>
                  <a:moveTo>
                    <a:pt x="10" y="37"/>
                  </a:moveTo>
                  <a:lnTo>
                    <a:pt x="10" y="30"/>
                  </a:lnTo>
                  <a:lnTo>
                    <a:pt x="16" y="30"/>
                  </a:lnTo>
                  <a:lnTo>
                    <a:pt x="16" y="37"/>
                  </a:lnTo>
                  <a:lnTo>
                    <a:pt x="10" y="37"/>
                  </a:lnTo>
                  <a:close/>
                  <a:moveTo>
                    <a:pt x="10" y="23"/>
                  </a:moveTo>
                  <a:lnTo>
                    <a:pt x="10" y="20"/>
                  </a:lnTo>
                  <a:lnTo>
                    <a:pt x="16" y="20"/>
                  </a:lnTo>
                  <a:lnTo>
                    <a:pt x="16" y="23"/>
                  </a:lnTo>
                  <a:lnTo>
                    <a:pt x="10" y="23"/>
                  </a:lnTo>
                  <a:close/>
                  <a:moveTo>
                    <a:pt x="575" y="162"/>
                  </a:moveTo>
                  <a:lnTo>
                    <a:pt x="562" y="188"/>
                  </a:lnTo>
                  <a:lnTo>
                    <a:pt x="549" y="162"/>
                  </a:lnTo>
                  <a:lnTo>
                    <a:pt x="575" y="162"/>
                  </a:lnTo>
                  <a:close/>
                  <a:moveTo>
                    <a:pt x="0" y="27"/>
                  </a:moveTo>
                  <a:lnTo>
                    <a:pt x="13" y="0"/>
                  </a:lnTo>
                  <a:lnTo>
                    <a:pt x="26" y="27"/>
                  </a:lnTo>
                  <a:lnTo>
                    <a:pt x="0" y="27"/>
                  </a:lnTo>
                  <a:close/>
                </a:path>
              </a:pathLst>
            </a:custGeom>
            <a:solidFill>
              <a:srgbClr val="000000"/>
            </a:solidFill>
            <a:ln w="3175" cap="flat">
              <a:solidFill>
                <a:srgbClr val="000000"/>
              </a:solidFill>
              <a:prstDash val="sysDot"/>
              <a:bevel/>
              <a:headEnd/>
              <a:tailEnd/>
            </a:ln>
          </p:spPr>
          <p:txBody>
            <a:bodyPr/>
            <a:lstStyle/>
            <a:p>
              <a:endParaRPr lang="es-ES"/>
            </a:p>
          </p:txBody>
        </p:sp>
        <p:sp>
          <p:nvSpPr>
            <p:cNvPr id="448622" name="Freeform 110"/>
            <p:cNvSpPr>
              <a:spLocks noEditPoints="1"/>
            </p:cNvSpPr>
            <p:nvPr/>
          </p:nvSpPr>
          <p:spPr bwMode="auto">
            <a:xfrm>
              <a:off x="3988" y="2172"/>
              <a:ext cx="612" cy="188"/>
            </a:xfrm>
            <a:custGeom>
              <a:avLst/>
              <a:gdLst>
                <a:gd name="T0" fmla="*/ 10 w 612"/>
                <a:gd name="T1" fmla="*/ 168 h 188"/>
                <a:gd name="T2" fmla="*/ 10 w 612"/>
                <a:gd name="T3" fmla="*/ 155 h 188"/>
                <a:gd name="T4" fmla="*/ 10 w 612"/>
                <a:gd name="T5" fmla="*/ 142 h 188"/>
                <a:gd name="T6" fmla="*/ 10 w 612"/>
                <a:gd name="T7" fmla="*/ 128 h 188"/>
                <a:gd name="T8" fmla="*/ 13 w 612"/>
                <a:gd name="T9" fmla="*/ 117 h 188"/>
                <a:gd name="T10" fmla="*/ 31 w 612"/>
                <a:gd name="T11" fmla="*/ 110 h 188"/>
                <a:gd name="T12" fmla="*/ 45 w 612"/>
                <a:gd name="T13" fmla="*/ 110 h 188"/>
                <a:gd name="T14" fmla="*/ 58 w 612"/>
                <a:gd name="T15" fmla="*/ 110 h 188"/>
                <a:gd name="T16" fmla="*/ 71 w 612"/>
                <a:gd name="T17" fmla="*/ 110 h 188"/>
                <a:gd name="T18" fmla="*/ 85 w 612"/>
                <a:gd name="T19" fmla="*/ 110 h 188"/>
                <a:gd name="T20" fmla="*/ 98 w 612"/>
                <a:gd name="T21" fmla="*/ 110 h 188"/>
                <a:gd name="T22" fmla="*/ 111 w 612"/>
                <a:gd name="T23" fmla="*/ 110 h 188"/>
                <a:gd name="T24" fmla="*/ 125 w 612"/>
                <a:gd name="T25" fmla="*/ 110 h 188"/>
                <a:gd name="T26" fmla="*/ 138 w 612"/>
                <a:gd name="T27" fmla="*/ 110 h 188"/>
                <a:gd name="T28" fmla="*/ 151 w 612"/>
                <a:gd name="T29" fmla="*/ 110 h 188"/>
                <a:gd name="T30" fmla="*/ 165 w 612"/>
                <a:gd name="T31" fmla="*/ 110 h 188"/>
                <a:gd name="T32" fmla="*/ 178 w 612"/>
                <a:gd name="T33" fmla="*/ 110 h 188"/>
                <a:gd name="T34" fmla="*/ 191 w 612"/>
                <a:gd name="T35" fmla="*/ 110 h 188"/>
                <a:gd name="T36" fmla="*/ 205 w 612"/>
                <a:gd name="T37" fmla="*/ 110 h 188"/>
                <a:gd name="T38" fmla="*/ 218 w 612"/>
                <a:gd name="T39" fmla="*/ 110 h 188"/>
                <a:gd name="T40" fmla="*/ 231 w 612"/>
                <a:gd name="T41" fmla="*/ 110 h 188"/>
                <a:gd name="T42" fmla="*/ 245 w 612"/>
                <a:gd name="T43" fmla="*/ 110 h 188"/>
                <a:gd name="T44" fmla="*/ 258 w 612"/>
                <a:gd name="T45" fmla="*/ 110 h 188"/>
                <a:gd name="T46" fmla="*/ 271 w 612"/>
                <a:gd name="T47" fmla="*/ 110 h 188"/>
                <a:gd name="T48" fmla="*/ 285 w 612"/>
                <a:gd name="T49" fmla="*/ 110 h 188"/>
                <a:gd name="T50" fmla="*/ 298 w 612"/>
                <a:gd name="T51" fmla="*/ 110 h 188"/>
                <a:gd name="T52" fmla="*/ 311 w 612"/>
                <a:gd name="T53" fmla="*/ 110 h 188"/>
                <a:gd name="T54" fmla="*/ 325 w 612"/>
                <a:gd name="T55" fmla="*/ 110 h 188"/>
                <a:gd name="T56" fmla="*/ 338 w 612"/>
                <a:gd name="T57" fmla="*/ 110 h 188"/>
                <a:gd name="T58" fmla="*/ 351 w 612"/>
                <a:gd name="T59" fmla="*/ 110 h 188"/>
                <a:gd name="T60" fmla="*/ 365 w 612"/>
                <a:gd name="T61" fmla="*/ 110 h 188"/>
                <a:gd name="T62" fmla="*/ 378 w 612"/>
                <a:gd name="T63" fmla="*/ 110 h 188"/>
                <a:gd name="T64" fmla="*/ 391 w 612"/>
                <a:gd name="T65" fmla="*/ 110 h 188"/>
                <a:gd name="T66" fmla="*/ 405 w 612"/>
                <a:gd name="T67" fmla="*/ 110 h 188"/>
                <a:gd name="T68" fmla="*/ 418 w 612"/>
                <a:gd name="T69" fmla="*/ 110 h 188"/>
                <a:gd name="T70" fmla="*/ 432 w 612"/>
                <a:gd name="T71" fmla="*/ 110 h 188"/>
                <a:gd name="T72" fmla="*/ 445 w 612"/>
                <a:gd name="T73" fmla="*/ 110 h 188"/>
                <a:gd name="T74" fmla="*/ 458 w 612"/>
                <a:gd name="T75" fmla="*/ 110 h 188"/>
                <a:gd name="T76" fmla="*/ 472 w 612"/>
                <a:gd name="T77" fmla="*/ 110 h 188"/>
                <a:gd name="T78" fmla="*/ 485 w 612"/>
                <a:gd name="T79" fmla="*/ 110 h 188"/>
                <a:gd name="T80" fmla="*/ 498 w 612"/>
                <a:gd name="T81" fmla="*/ 110 h 188"/>
                <a:gd name="T82" fmla="*/ 512 w 612"/>
                <a:gd name="T83" fmla="*/ 110 h 188"/>
                <a:gd name="T84" fmla="*/ 525 w 612"/>
                <a:gd name="T85" fmla="*/ 110 h 188"/>
                <a:gd name="T86" fmla="*/ 538 w 612"/>
                <a:gd name="T87" fmla="*/ 110 h 188"/>
                <a:gd name="T88" fmla="*/ 552 w 612"/>
                <a:gd name="T89" fmla="*/ 110 h 188"/>
                <a:gd name="T90" fmla="*/ 565 w 612"/>
                <a:gd name="T91" fmla="*/ 110 h 188"/>
                <a:gd name="T92" fmla="*/ 578 w 612"/>
                <a:gd name="T93" fmla="*/ 110 h 188"/>
                <a:gd name="T94" fmla="*/ 592 w 612"/>
                <a:gd name="T95" fmla="*/ 110 h 188"/>
                <a:gd name="T96" fmla="*/ 595 w 612"/>
                <a:gd name="T97" fmla="*/ 107 h 188"/>
                <a:gd name="T98" fmla="*/ 595 w 612"/>
                <a:gd name="T99" fmla="*/ 93 h 188"/>
                <a:gd name="T100" fmla="*/ 595 w 612"/>
                <a:gd name="T101" fmla="*/ 80 h 188"/>
                <a:gd name="T102" fmla="*/ 595 w 612"/>
                <a:gd name="T103" fmla="*/ 67 h 188"/>
                <a:gd name="T104" fmla="*/ 595 w 612"/>
                <a:gd name="T105" fmla="*/ 53 h 188"/>
                <a:gd name="T106" fmla="*/ 595 w 612"/>
                <a:gd name="T107" fmla="*/ 40 h 188"/>
                <a:gd name="T108" fmla="*/ 595 w 612"/>
                <a:gd name="T109" fmla="*/ 27 h 188"/>
                <a:gd name="T110" fmla="*/ 13 w 612"/>
                <a:gd name="T111" fmla="*/ 188 h 188"/>
                <a:gd name="T112" fmla="*/ 612 w 612"/>
                <a:gd name="T113" fmla="*/ 2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2" h="188">
                  <a:moveTo>
                    <a:pt x="10" y="168"/>
                  </a:moveTo>
                  <a:lnTo>
                    <a:pt x="10" y="162"/>
                  </a:lnTo>
                  <a:lnTo>
                    <a:pt x="16" y="162"/>
                  </a:lnTo>
                  <a:lnTo>
                    <a:pt x="16" y="168"/>
                  </a:lnTo>
                  <a:lnTo>
                    <a:pt x="10" y="168"/>
                  </a:lnTo>
                  <a:close/>
                  <a:moveTo>
                    <a:pt x="10" y="155"/>
                  </a:moveTo>
                  <a:lnTo>
                    <a:pt x="10" y="148"/>
                  </a:lnTo>
                  <a:lnTo>
                    <a:pt x="16" y="148"/>
                  </a:lnTo>
                  <a:lnTo>
                    <a:pt x="16" y="155"/>
                  </a:lnTo>
                  <a:lnTo>
                    <a:pt x="10" y="155"/>
                  </a:lnTo>
                  <a:close/>
                  <a:moveTo>
                    <a:pt x="10" y="142"/>
                  </a:moveTo>
                  <a:lnTo>
                    <a:pt x="10" y="135"/>
                  </a:lnTo>
                  <a:lnTo>
                    <a:pt x="16" y="135"/>
                  </a:lnTo>
                  <a:lnTo>
                    <a:pt x="16" y="142"/>
                  </a:lnTo>
                  <a:lnTo>
                    <a:pt x="10" y="142"/>
                  </a:lnTo>
                  <a:close/>
                  <a:moveTo>
                    <a:pt x="10" y="128"/>
                  </a:moveTo>
                  <a:lnTo>
                    <a:pt x="10" y="122"/>
                  </a:lnTo>
                  <a:lnTo>
                    <a:pt x="16" y="122"/>
                  </a:lnTo>
                  <a:lnTo>
                    <a:pt x="16" y="128"/>
                  </a:lnTo>
                  <a:lnTo>
                    <a:pt x="10" y="128"/>
                  </a:lnTo>
                  <a:close/>
                  <a:moveTo>
                    <a:pt x="10" y="115"/>
                  </a:moveTo>
                  <a:lnTo>
                    <a:pt x="10" y="110"/>
                  </a:lnTo>
                  <a:lnTo>
                    <a:pt x="18" y="110"/>
                  </a:lnTo>
                  <a:lnTo>
                    <a:pt x="18" y="117"/>
                  </a:lnTo>
                  <a:lnTo>
                    <a:pt x="13" y="117"/>
                  </a:lnTo>
                  <a:lnTo>
                    <a:pt x="16" y="113"/>
                  </a:lnTo>
                  <a:lnTo>
                    <a:pt x="16" y="115"/>
                  </a:lnTo>
                  <a:lnTo>
                    <a:pt x="10" y="115"/>
                  </a:lnTo>
                  <a:close/>
                  <a:moveTo>
                    <a:pt x="25" y="110"/>
                  </a:moveTo>
                  <a:lnTo>
                    <a:pt x="31" y="110"/>
                  </a:lnTo>
                  <a:lnTo>
                    <a:pt x="31" y="117"/>
                  </a:lnTo>
                  <a:lnTo>
                    <a:pt x="25" y="117"/>
                  </a:lnTo>
                  <a:lnTo>
                    <a:pt x="25" y="110"/>
                  </a:lnTo>
                  <a:close/>
                  <a:moveTo>
                    <a:pt x="38" y="110"/>
                  </a:moveTo>
                  <a:lnTo>
                    <a:pt x="45" y="110"/>
                  </a:lnTo>
                  <a:lnTo>
                    <a:pt x="45" y="117"/>
                  </a:lnTo>
                  <a:lnTo>
                    <a:pt x="38" y="117"/>
                  </a:lnTo>
                  <a:lnTo>
                    <a:pt x="38" y="110"/>
                  </a:lnTo>
                  <a:close/>
                  <a:moveTo>
                    <a:pt x="51" y="110"/>
                  </a:moveTo>
                  <a:lnTo>
                    <a:pt x="58" y="110"/>
                  </a:lnTo>
                  <a:lnTo>
                    <a:pt x="58" y="117"/>
                  </a:lnTo>
                  <a:lnTo>
                    <a:pt x="51" y="117"/>
                  </a:lnTo>
                  <a:lnTo>
                    <a:pt x="51" y="110"/>
                  </a:lnTo>
                  <a:close/>
                  <a:moveTo>
                    <a:pt x="65" y="110"/>
                  </a:moveTo>
                  <a:lnTo>
                    <a:pt x="71" y="110"/>
                  </a:lnTo>
                  <a:lnTo>
                    <a:pt x="71" y="117"/>
                  </a:lnTo>
                  <a:lnTo>
                    <a:pt x="65" y="117"/>
                  </a:lnTo>
                  <a:lnTo>
                    <a:pt x="65" y="110"/>
                  </a:lnTo>
                  <a:close/>
                  <a:moveTo>
                    <a:pt x="78" y="110"/>
                  </a:moveTo>
                  <a:lnTo>
                    <a:pt x="85" y="110"/>
                  </a:lnTo>
                  <a:lnTo>
                    <a:pt x="85" y="117"/>
                  </a:lnTo>
                  <a:lnTo>
                    <a:pt x="78" y="117"/>
                  </a:lnTo>
                  <a:lnTo>
                    <a:pt x="78" y="110"/>
                  </a:lnTo>
                  <a:close/>
                  <a:moveTo>
                    <a:pt x="91" y="110"/>
                  </a:moveTo>
                  <a:lnTo>
                    <a:pt x="98" y="110"/>
                  </a:lnTo>
                  <a:lnTo>
                    <a:pt x="98" y="117"/>
                  </a:lnTo>
                  <a:lnTo>
                    <a:pt x="91" y="117"/>
                  </a:lnTo>
                  <a:lnTo>
                    <a:pt x="91" y="110"/>
                  </a:lnTo>
                  <a:close/>
                  <a:moveTo>
                    <a:pt x="105" y="110"/>
                  </a:moveTo>
                  <a:lnTo>
                    <a:pt x="111" y="110"/>
                  </a:lnTo>
                  <a:lnTo>
                    <a:pt x="111" y="117"/>
                  </a:lnTo>
                  <a:lnTo>
                    <a:pt x="105" y="117"/>
                  </a:lnTo>
                  <a:lnTo>
                    <a:pt x="105" y="110"/>
                  </a:lnTo>
                  <a:close/>
                  <a:moveTo>
                    <a:pt x="118" y="110"/>
                  </a:moveTo>
                  <a:lnTo>
                    <a:pt x="125" y="110"/>
                  </a:lnTo>
                  <a:lnTo>
                    <a:pt x="125" y="117"/>
                  </a:lnTo>
                  <a:lnTo>
                    <a:pt x="118" y="117"/>
                  </a:lnTo>
                  <a:lnTo>
                    <a:pt x="118" y="110"/>
                  </a:lnTo>
                  <a:close/>
                  <a:moveTo>
                    <a:pt x="131" y="110"/>
                  </a:moveTo>
                  <a:lnTo>
                    <a:pt x="138" y="110"/>
                  </a:lnTo>
                  <a:lnTo>
                    <a:pt x="138" y="117"/>
                  </a:lnTo>
                  <a:lnTo>
                    <a:pt x="131" y="117"/>
                  </a:lnTo>
                  <a:lnTo>
                    <a:pt x="131" y="110"/>
                  </a:lnTo>
                  <a:close/>
                  <a:moveTo>
                    <a:pt x="145" y="110"/>
                  </a:moveTo>
                  <a:lnTo>
                    <a:pt x="151" y="110"/>
                  </a:lnTo>
                  <a:lnTo>
                    <a:pt x="151" y="117"/>
                  </a:lnTo>
                  <a:lnTo>
                    <a:pt x="145" y="117"/>
                  </a:lnTo>
                  <a:lnTo>
                    <a:pt x="145" y="110"/>
                  </a:lnTo>
                  <a:close/>
                  <a:moveTo>
                    <a:pt x="158" y="110"/>
                  </a:moveTo>
                  <a:lnTo>
                    <a:pt x="165" y="110"/>
                  </a:lnTo>
                  <a:lnTo>
                    <a:pt x="165" y="117"/>
                  </a:lnTo>
                  <a:lnTo>
                    <a:pt x="158" y="117"/>
                  </a:lnTo>
                  <a:lnTo>
                    <a:pt x="158" y="110"/>
                  </a:lnTo>
                  <a:close/>
                  <a:moveTo>
                    <a:pt x="171" y="110"/>
                  </a:moveTo>
                  <a:lnTo>
                    <a:pt x="178" y="110"/>
                  </a:lnTo>
                  <a:lnTo>
                    <a:pt x="178" y="117"/>
                  </a:lnTo>
                  <a:lnTo>
                    <a:pt x="171" y="117"/>
                  </a:lnTo>
                  <a:lnTo>
                    <a:pt x="171" y="110"/>
                  </a:lnTo>
                  <a:close/>
                  <a:moveTo>
                    <a:pt x="185" y="110"/>
                  </a:moveTo>
                  <a:lnTo>
                    <a:pt x="191" y="110"/>
                  </a:lnTo>
                  <a:lnTo>
                    <a:pt x="191" y="117"/>
                  </a:lnTo>
                  <a:lnTo>
                    <a:pt x="185" y="117"/>
                  </a:lnTo>
                  <a:lnTo>
                    <a:pt x="185" y="110"/>
                  </a:lnTo>
                  <a:close/>
                  <a:moveTo>
                    <a:pt x="198" y="110"/>
                  </a:moveTo>
                  <a:lnTo>
                    <a:pt x="205" y="110"/>
                  </a:lnTo>
                  <a:lnTo>
                    <a:pt x="205" y="117"/>
                  </a:lnTo>
                  <a:lnTo>
                    <a:pt x="198" y="117"/>
                  </a:lnTo>
                  <a:lnTo>
                    <a:pt x="198" y="110"/>
                  </a:lnTo>
                  <a:close/>
                  <a:moveTo>
                    <a:pt x="211" y="110"/>
                  </a:moveTo>
                  <a:lnTo>
                    <a:pt x="218" y="110"/>
                  </a:lnTo>
                  <a:lnTo>
                    <a:pt x="218" y="117"/>
                  </a:lnTo>
                  <a:lnTo>
                    <a:pt x="211" y="117"/>
                  </a:lnTo>
                  <a:lnTo>
                    <a:pt x="211" y="110"/>
                  </a:lnTo>
                  <a:close/>
                  <a:moveTo>
                    <a:pt x="225" y="110"/>
                  </a:moveTo>
                  <a:lnTo>
                    <a:pt x="231" y="110"/>
                  </a:lnTo>
                  <a:lnTo>
                    <a:pt x="231" y="117"/>
                  </a:lnTo>
                  <a:lnTo>
                    <a:pt x="225" y="117"/>
                  </a:lnTo>
                  <a:lnTo>
                    <a:pt x="225" y="110"/>
                  </a:lnTo>
                  <a:close/>
                  <a:moveTo>
                    <a:pt x="238" y="110"/>
                  </a:moveTo>
                  <a:lnTo>
                    <a:pt x="245" y="110"/>
                  </a:lnTo>
                  <a:lnTo>
                    <a:pt x="245" y="117"/>
                  </a:lnTo>
                  <a:lnTo>
                    <a:pt x="238" y="117"/>
                  </a:lnTo>
                  <a:lnTo>
                    <a:pt x="238" y="110"/>
                  </a:lnTo>
                  <a:close/>
                  <a:moveTo>
                    <a:pt x="251" y="110"/>
                  </a:moveTo>
                  <a:lnTo>
                    <a:pt x="258" y="110"/>
                  </a:lnTo>
                  <a:lnTo>
                    <a:pt x="258" y="117"/>
                  </a:lnTo>
                  <a:lnTo>
                    <a:pt x="251" y="117"/>
                  </a:lnTo>
                  <a:lnTo>
                    <a:pt x="251" y="110"/>
                  </a:lnTo>
                  <a:close/>
                  <a:moveTo>
                    <a:pt x="265" y="110"/>
                  </a:moveTo>
                  <a:lnTo>
                    <a:pt x="271" y="110"/>
                  </a:lnTo>
                  <a:lnTo>
                    <a:pt x="271" y="117"/>
                  </a:lnTo>
                  <a:lnTo>
                    <a:pt x="265" y="117"/>
                  </a:lnTo>
                  <a:lnTo>
                    <a:pt x="265" y="110"/>
                  </a:lnTo>
                  <a:close/>
                  <a:moveTo>
                    <a:pt x="278" y="110"/>
                  </a:moveTo>
                  <a:lnTo>
                    <a:pt x="285" y="110"/>
                  </a:lnTo>
                  <a:lnTo>
                    <a:pt x="285" y="117"/>
                  </a:lnTo>
                  <a:lnTo>
                    <a:pt x="278" y="117"/>
                  </a:lnTo>
                  <a:lnTo>
                    <a:pt x="278" y="110"/>
                  </a:lnTo>
                  <a:close/>
                  <a:moveTo>
                    <a:pt x="291" y="110"/>
                  </a:moveTo>
                  <a:lnTo>
                    <a:pt x="298" y="110"/>
                  </a:lnTo>
                  <a:lnTo>
                    <a:pt x="298" y="117"/>
                  </a:lnTo>
                  <a:lnTo>
                    <a:pt x="291" y="117"/>
                  </a:lnTo>
                  <a:lnTo>
                    <a:pt x="291" y="110"/>
                  </a:lnTo>
                  <a:close/>
                  <a:moveTo>
                    <a:pt x="305" y="110"/>
                  </a:moveTo>
                  <a:lnTo>
                    <a:pt x="311" y="110"/>
                  </a:lnTo>
                  <a:lnTo>
                    <a:pt x="311" y="117"/>
                  </a:lnTo>
                  <a:lnTo>
                    <a:pt x="305" y="117"/>
                  </a:lnTo>
                  <a:lnTo>
                    <a:pt x="305" y="110"/>
                  </a:lnTo>
                  <a:close/>
                  <a:moveTo>
                    <a:pt x="318" y="110"/>
                  </a:moveTo>
                  <a:lnTo>
                    <a:pt x="325" y="110"/>
                  </a:lnTo>
                  <a:lnTo>
                    <a:pt x="325" y="117"/>
                  </a:lnTo>
                  <a:lnTo>
                    <a:pt x="318" y="117"/>
                  </a:lnTo>
                  <a:lnTo>
                    <a:pt x="318" y="110"/>
                  </a:lnTo>
                  <a:close/>
                  <a:moveTo>
                    <a:pt x="331" y="110"/>
                  </a:moveTo>
                  <a:lnTo>
                    <a:pt x="338" y="110"/>
                  </a:lnTo>
                  <a:lnTo>
                    <a:pt x="338" y="117"/>
                  </a:lnTo>
                  <a:lnTo>
                    <a:pt x="331" y="117"/>
                  </a:lnTo>
                  <a:lnTo>
                    <a:pt x="331" y="110"/>
                  </a:lnTo>
                  <a:close/>
                  <a:moveTo>
                    <a:pt x="345" y="110"/>
                  </a:moveTo>
                  <a:lnTo>
                    <a:pt x="351" y="110"/>
                  </a:lnTo>
                  <a:lnTo>
                    <a:pt x="351" y="117"/>
                  </a:lnTo>
                  <a:lnTo>
                    <a:pt x="345" y="117"/>
                  </a:lnTo>
                  <a:lnTo>
                    <a:pt x="345" y="110"/>
                  </a:lnTo>
                  <a:close/>
                  <a:moveTo>
                    <a:pt x="358" y="110"/>
                  </a:moveTo>
                  <a:lnTo>
                    <a:pt x="365" y="110"/>
                  </a:lnTo>
                  <a:lnTo>
                    <a:pt x="365" y="117"/>
                  </a:lnTo>
                  <a:lnTo>
                    <a:pt x="358" y="117"/>
                  </a:lnTo>
                  <a:lnTo>
                    <a:pt x="358" y="110"/>
                  </a:lnTo>
                  <a:close/>
                  <a:moveTo>
                    <a:pt x="371" y="110"/>
                  </a:moveTo>
                  <a:lnTo>
                    <a:pt x="378" y="110"/>
                  </a:lnTo>
                  <a:lnTo>
                    <a:pt x="378" y="117"/>
                  </a:lnTo>
                  <a:lnTo>
                    <a:pt x="371" y="117"/>
                  </a:lnTo>
                  <a:lnTo>
                    <a:pt x="371" y="110"/>
                  </a:lnTo>
                  <a:close/>
                  <a:moveTo>
                    <a:pt x="385" y="110"/>
                  </a:moveTo>
                  <a:lnTo>
                    <a:pt x="391" y="110"/>
                  </a:lnTo>
                  <a:lnTo>
                    <a:pt x="391" y="117"/>
                  </a:lnTo>
                  <a:lnTo>
                    <a:pt x="385" y="117"/>
                  </a:lnTo>
                  <a:lnTo>
                    <a:pt x="385" y="110"/>
                  </a:lnTo>
                  <a:close/>
                  <a:moveTo>
                    <a:pt x="398" y="110"/>
                  </a:moveTo>
                  <a:lnTo>
                    <a:pt x="405" y="110"/>
                  </a:lnTo>
                  <a:lnTo>
                    <a:pt x="405" y="117"/>
                  </a:lnTo>
                  <a:lnTo>
                    <a:pt x="398" y="117"/>
                  </a:lnTo>
                  <a:lnTo>
                    <a:pt x="398" y="110"/>
                  </a:lnTo>
                  <a:close/>
                  <a:moveTo>
                    <a:pt x="412" y="110"/>
                  </a:moveTo>
                  <a:lnTo>
                    <a:pt x="418" y="110"/>
                  </a:lnTo>
                  <a:lnTo>
                    <a:pt x="418" y="117"/>
                  </a:lnTo>
                  <a:lnTo>
                    <a:pt x="412" y="117"/>
                  </a:lnTo>
                  <a:lnTo>
                    <a:pt x="412" y="110"/>
                  </a:lnTo>
                  <a:close/>
                  <a:moveTo>
                    <a:pt x="425" y="110"/>
                  </a:moveTo>
                  <a:lnTo>
                    <a:pt x="432" y="110"/>
                  </a:lnTo>
                  <a:lnTo>
                    <a:pt x="432" y="117"/>
                  </a:lnTo>
                  <a:lnTo>
                    <a:pt x="425" y="117"/>
                  </a:lnTo>
                  <a:lnTo>
                    <a:pt x="425" y="110"/>
                  </a:lnTo>
                  <a:close/>
                  <a:moveTo>
                    <a:pt x="438" y="110"/>
                  </a:moveTo>
                  <a:lnTo>
                    <a:pt x="445" y="110"/>
                  </a:lnTo>
                  <a:lnTo>
                    <a:pt x="445" y="117"/>
                  </a:lnTo>
                  <a:lnTo>
                    <a:pt x="438" y="117"/>
                  </a:lnTo>
                  <a:lnTo>
                    <a:pt x="438" y="110"/>
                  </a:lnTo>
                  <a:close/>
                  <a:moveTo>
                    <a:pt x="452" y="110"/>
                  </a:moveTo>
                  <a:lnTo>
                    <a:pt x="458" y="110"/>
                  </a:lnTo>
                  <a:lnTo>
                    <a:pt x="458" y="117"/>
                  </a:lnTo>
                  <a:lnTo>
                    <a:pt x="452" y="117"/>
                  </a:lnTo>
                  <a:lnTo>
                    <a:pt x="452" y="110"/>
                  </a:lnTo>
                  <a:close/>
                  <a:moveTo>
                    <a:pt x="465" y="110"/>
                  </a:moveTo>
                  <a:lnTo>
                    <a:pt x="472" y="110"/>
                  </a:lnTo>
                  <a:lnTo>
                    <a:pt x="472" y="117"/>
                  </a:lnTo>
                  <a:lnTo>
                    <a:pt x="465" y="117"/>
                  </a:lnTo>
                  <a:lnTo>
                    <a:pt x="465" y="110"/>
                  </a:lnTo>
                  <a:close/>
                  <a:moveTo>
                    <a:pt x="478" y="110"/>
                  </a:moveTo>
                  <a:lnTo>
                    <a:pt x="485" y="110"/>
                  </a:lnTo>
                  <a:lnTo>
                    <a:pt x="485" y="117"/>
                  </a:lnTo>
                  <a:lnTo>
                    <a:pt x="478" y="117"/>
                  </a:lnTo>
                  <a:lnTo>
                    <a:pt x="478" y="110"/>
                  </a:lnTo>
                  <a:close/>
                  <a:moveTo>
                    <a:pt x="492" y="110"/>
                  </a:moveTo>
                  <a:lnTo>
                    <a:pt x="498" y="110"/>
                  </a:lnTo>
                  <a:lnTo>
                    <a:pt x="498" y="117"/>
                  </a:lnTo>
                  <a:lnTo>
                    <a:pt x="492" y="117"/>
                  </a:lnTo>
                  <a:lnTo>
                    <a:pt x="492" y="110"/>
                  </a:lnTo>
                  <a:close/>
                  <a:moveTo>
                    <a:pt x="505" y="110"/>
                  </a:moveTo>
                  <a:lnTo>
                    <a:pt x="512" y="110"/>
                  </a:lnTo>
                  <a:lnTo>
                    <a:pt x="512" y="117"/>
                  </a:lnTo>
                  <a:lnTo>
                    <a:pt x="505" y="117"/>
                  </a:lnTo>
                  <a:lnTo>
                    <a:pt x="505" y="110"/>
                  </a:lnTo>
                  <a:close/>
                  <a:moveTo>
                    <a:pt x="518" y="110"/>
                  </a:moveTo>
                  <a:lnTo>
                    <a:pt x="525" y="110"/>
                  </a:lnTo>
                  <a:lnTo>
                    <a:pt x="525" y="117"/>
                  </a:lnTo>
                  <a:lnTo>
                    <a:pt x="518" y="117"/>
                  </a:lnTo>
                  <a:lnTo>
                    <a:pt x="518" y="110"/>
                  </a:lnTo>
                  <a:close/>
                  <a:moveTo>
                    <a:pt x="532" y="110"/>
                  </a:moveTo>
                  <a:lnTo>
                    <a:pt x="538" y="110"/>
                  </a:lnTo>
                  <a:lnTo>
                    <a:pt x="538" y="117"/>
                  </a:lnTo>
                  <a:lnTo>
                    <a:pt x="532" y="117"/>
                  </a:lnTo>
                  <a:lnTo>
                    <a:pt x="532" y="110"/>
                  </a:lnTo>
                  <a:close/>
                  <a:moveTo>
                    <a:pt x="545" y="110"/>
                  </a:moveTo>
                  <a:lnTo>
                    <a:pt x="552" y="110"/>
                  </a:lnTo>
                  <a:lnTo>
                    <a:pt x="552" y="117"/>
                  </a:lnTo>
                  <a:lnTo>
                    <a:pt x="545" y="117"/>
                  </a:lnTo>
                  <a:lnTo>
                    <a:pt x="545" y="110"/>
                  </a:lnTo>
                  <a:close/>
                  <a:moveTo>
                    <a:pt x="558" y="110"/>
                  </a:moveTo>
                  <a:lnTo>
                    <a:pt x="565" y="110"/>
                  </a:lnTo>
                  <a:lnTo>
                    <a:pt x="565" y="117"/>
                  </a:lnTo>
                  <a:lnTo>
                    <a:pt x="558" y="117"/>
                  </a:lnTo>
                  <a:lnTo>
                    <a:pt x="558" y="110"/>
                  </a:lnTo>
                  <a:close/>
                  <a:moveTo>
                    <a:pt x="572" y="110"/>
                  </a:moveTo>
                  <a:lnTo>
                    <a:pt x="578" y="110"/>
                  </a:lnTo>
                  <a:lnTo>
                    <a:pt x="578" y="117"/>
                  </a:lnTo>
                  <a:lnTo>
                    <a:pt x="572" y="117"/>
                  </a:lnTo>
                  <a:lnTo>
                    <a:pt x="572" y="110"/>
                  </a:lnTo>
                  <a:close/>
                  <a:moveTo>
                    <a:pt x="585" y="110"/>
                  </a:moveTo>
                  <a:lnTo>
                    <a:pt x="592" y="110"/>
                  </a:lnTo>
                  <a:lnTo>
                    <a:pt x="592" y="117"/>
                  </a:lnTo>
                  <a:lnTo>
                    <a:pt x="585" y="117"/>
                  </a:lnTo>
                  <a:lnTo>
                    <a:pt x="585" y="110"/>
                  </a:lnTo>
                  <a:close/>
                  <a:moveTo>
                    <a:pt x="595" y="113"/>
                  </a:moveTo>
                  <a:lnTo>
                    <a:pt x="595" y="107"/>
                  </a:lnTo>
                  <a:lnTo>
                    <a:pt x="602" y="107"/>
                  </a:lnTo>
                  <a:lnTo>
                    <a:pt x="602" y="113"/>
                  </a:lnTo>
                  <a:lnTo>
                    <a:pt x="595" y="113"/>
                  </a:lnTo>
                  <a:close/>
                  <a:moveTo>
                    <a:pt x="595" y="100"/>
                  </a:moveTo>
                  <a:lnTo>
                    <a:pt x="595" y="93"/>
                  </a:lnTo>
                  <a:lnTo>
                    <a:pt x="602" y="93"/>
                  </a:lnTo>
                  <a:lnTo>
                    <a:pt x="602" y="100"/>
                  </a:lnTo>
                  <a:lnTo>
                    <a:pt x="595" y="100"/>
                  </a:lnTo>
                  <a:close/>
                  <a:moveTo>
                    <a:pt x="595" y="87"/>
                  </a:moveTo>
                  <a:lnTo>
                    <a:pt x="595" y="80"/>
                  </a:lnTo>
                  <a:lnTo>
                    <a:pt x="602" y="80"/>
                  </a:lnTo>
                  <a:lnTo>
                    <a:pt x="602" y="87"/>
                  </a:lnTo>
                  <a:lnTo>
                    <a:pt x="595" y="87"/>
                  </a:lnTo>
                  <a:close/>
                  <a:moveTo>
                    <a:pt x="595" y="73"/>
                  </a:moveTo>
                  <a:lnTo>
                    <a:pt x="595" y="67"/>
                  </a:lnTo>
                  <a:lnTo>
                    <a:pt x="602" y="67"/>
                  </a:lnTo>
                  <a:lnTo>
                    <a:pt x="602" y="73"/>
                  </a:lnTo>
                  <a:lnTo>
                    <a:pt x="595" y="73"/>
                  </a:lnTo>
                  <a:close/>
                  <a:moveTo>
                    <a:pt x="595" y="60"/>
                  </a:moveTo>
                  <a:lnTo>
                    <a:pt x="595" y="53"/>
                  </a:lnTo>
                  <a:lnTo>
                    <a:pt x="602" y="53"/>
                  </a:lnTo>
                  <a:lnTo>
                    <a:pt x="602" y="60"/>
                  </a:lnTo>
                  <a:lnTo>
                    <a:pt x="595" y="60"/>
                  </a:lnTo>
                  <a:close/>
                  <a:moveTo>
                    <a:pt x="595" y="47"/>
                  </a:moveTo>
                  <a:lnTo>
                    <a:pt x="595" y="40"/>
                  </a:lnTo>
                  <a:lnTo>
                    <a:pt x="602" y="40"/>
                  </a:lnTo>
                  <a:lnTo>
                    <a:pt x="602" y="47"/>
                  </a:lnTo>
                  <a:lnTo>
                    <a:pt x="595" y="47"/>
                  </a:lnTo>
                  <a:close/>
                  <a:moveTo>
                    <a:pt x="595" y="33"/>
                  </a:moveTo>
                  <a:lnTo>
                    <a:pt x="595" y="27"/>
                  </a:lnTo>
                  <a:lnTo>
                    <a:pt x="602" y="27"/>
                  </a:lnTo>
                  <a:lnTo>
                    <a:pt x="602" y="33"/>
                  </a:lnTo>
                  <a:lnTo>
                    <a:pt x="595" y="33"/>
                  </a:lnTo>
                  <a:close/>
                  <a:moveTo>
                    <a:pt x="26" y="162"/>
                  </a:moveTo>
                  <a:lnTo>
                    <a:pt x="13" y="188"/>
                  </a:lnTo>
                  <a:lnTo>
                    <a:pt x="0" y="162"/>
                  </a:lnTo>
                  <a:lnTo>
                    <a:pt x="26" y="162"/>
                  </a:lnTo>
                  <a:close/>
                  <a:moveTo>
                    <a:pt x="585" y="27"/>
                  </a:moveTo>
                  <a:lnTo>
                    <a:pt x="598" y="0"/>
                  </a:lnTo>
                  <a:lnTo>
                    <a:pt x="612" y="27"/>
                  </a:lnTo>
                  <a:lnTo>
                    <a:pt x="585" y="27"/>
                  </a:lnTo>
                  <a:close/>
                </a:path>
              </a:pathLst>
            </a:custGeom>
            <a:solidFill>
              <a:srgbClr val="000000"/>
            </a:solidFill>
            <a:ln w="3175" cap="flat">
              <a:solidFill>
                <a:srgbClr val="000000"/>
              </a:solidFill>
              <a:prstDash val="sysDot"/>
              <a:bevel/>
              <a:headEnd/>
              <a:tailEnd/>
            </a:ln>
          </p:spPr>
          <p:txBody>
            <a:bodyPr/>
            <a:lstStyle/>
            <a:p>
              <a:endParaRPr lang="es-ES"/>
            </a:p>
          </p:txBody>
        </p:sp>
        <p:sp>
          <p:nvSpPr>
            <p:cNvPr id="448623" name="AutoShape 111"/>
            <p:cNvSpPr>
              <a:spLocks noChangeArrowheads="1"/>
            </p:cNvSpPr>
            <p:nvPr/>
          </p:nvSpPr>
          <p:spPr bwMode="auto">
            <a:xfrm>
              <a:off x="4293" y="2315"/>
              <a:ext cx="24" cy="9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1000">
                  <a:solidFill>
                    <a:srgbClr val="000000"/>
                  </a:solidFill>
                </a:rPr>
                <a:t>i</a:t>
              </a:r>
              <a:endParaRPr lang="es-ES" altLang="es-ES"/>
            </a:p>
          </p:txBody>
        </p:sp>
        <p:sp>
          <p:nvSpPr>
            <p:cNvPr id="448624" name="AutoShape 112"/>
            <p:cNvSpPr>
              <a:spLocks noChangeArrowheads="1"/>
            </p:cNvSpPr>
            <p:nvPr/>
          </p:nvSpPr>
          <p:spPr bwMode="auto">
            <a:xfrm>
              <a:off x="4310" y="2358"/>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sz="1600"/>
            </a:p>
          </p:txBody>
        </p:sp>
        <p:sp>
          <p:nvSpPr>
            <p:cNvPr id="448625" name="AutoShape 113"/>
            <p:cNvSpPr>
              <a:spLocks noChangeArrowheads="1"/>
            </p:cNvSpPr>
            <p:nvPr/>
          </p:nvSpPr>
          <p:spPr bwMode="auto">
            <a:xfrm>
              <a:off x="3300" y="2020"/>
              <a:ext cx="303" cy="152"/>
            </a:xfrm>
            <a:prstGeom prst="roundRect">
              <a:avLst>
                <a:gd name="adj" fmla="val 16667"/>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26" name="AutoShape 114"/>
            <p:cNvSpPr>
              <a:spLocks noChangeArrowheads="1"/>
            </p:cNvSpPr>
            <p:nvPr/>
          </p:nvSpPr>
          <p:spPr bwMode="auto">
            <a:xfrm>
              <a:off x="3300" y="2020"/>
              <a:ext cx="303" cy="152"/>
            </a:xfrm>
            <a:prstGeom prst="roundRect">
              <a:avLst>
                <a:gd name="adj" fmla="val 16667"/>
              </a:avLst>
            </a:prstGeom>
            <a:solidFill>
              <a:schemeClr val="fo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628" name="AutoShape 116"/>
            <p:cNvSpPr>
              <a:spLocks noChangeArrowheads="1"/>
            </p:cNvSpPr>
            <p:nvPr/>
          </p:nvSpPr>
          <p:spPr bwMode="auto">
            <a:xfrm>
              <a:off x="3329" y="2060"/>
              <a:ext cx="247"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Entrada</a:t>
              </a:r>
              <a:endParaRPr lang="es-ES" altLang="es-ES">
                <a:solidFill>
                  <a:schemeClr val="bg1"/>
                </a:solidFill>
              </a:endParaRPr>
            </a:p>
          </p:txBody>
        </p:sp>
        <p:sp>
          <p:nvSpPr>
            <p:cNvPr id="448629" name="AutoShape 117"/>
            <p:cNvSpPr>
              <a:spLocks noChangeArrowheads="1"/>
            </p:cNvSpPr>
            <p:nvPr/>
          </p:nvSpPr>
          <p:spPr bwMode="auto">
            <a:xfrm>
              <a:off x="3792" y="1983"/>
              <a:ext cx="416" cy="2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30" name="AutoShape 118"/>
            <p:cNvSpPr>
              <a:spLocks noChangeArrowheads="1"/>
            </p:cNvSpPr>
            <p:nvPr/>
          </p:nvSpPr>
          <p:spPr bwMode="auto">
            <a:xfrm>
              <a:off x="3792" y="1983"/>
              <a:ext cx="416" cy="226"/>
            </a:xfrm>
            <a:prstGeom prst="roundRect">
              <a:avLst>
                <a:gd name="adj" fmla="val 16667"/>
              </a:avLst>
            </a:prstGeom>
            <a:solidFill>
              <a:schemeClr val="accent2"/>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632" name="AutoShape 120"/>
            <p:cNvSpPr>
              <a:spLocks noChangeArrowheads="1"/>
            </p:cNvSpPr>
            <p:nvPr/>
          </p:nvSpPr>
          <p:spPr bwMode="auto">
            <a:xfrm>
              <a:off x="3897" y="2060"/>
              <a:ext cx="215" cy="8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Lógica</a:t>
              </a:r>
              <a:endParaRPr lang="es-ES" altLang="es-ES">
                <a:solidFill>
                  <a:schemeClr val="bg1"/>
                </a:solidFill>
              </a:endParaRPr>
            </a:p>
          </p:txBody>
        </p:sp>
        <p:sp>
          <p:nvSpPr>
            <p:cNvPr id="448633" name="AutoShape 121"/>
            <p:cNvSpPr>
              <a:spLocks noChangeArrowheads="1"/>
            </p:cNvSpPr>
            <p:nvPr/>
          </p:nvSpPr>
          <p:spPr bwMode="auto">
            <a:xfrm>
              <a:off x="4435" y="2021"/>
              <a:ext cx="302" cy="151"/>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34" name="AutoShape 122"/>
            <p:cNvSpPr>
              <a:spLocks noChangeArrowheads="1"/>
            </p:cNvSpPr>
            <p:nvPr/>
          </p:nvSpPr>
          <p:spPr bwMode="auto">
            <a:xfrm>
              <a:off x="4435" y="2021"/>
              <a:ext cx="302" cy="151"/>
            </a:xfrm>
            <a:prstGeom prst="roundRect">
              <a:avLst>
                <a:gd name="adj" fmla="val 16667"/>
              </a:avLst>
            </a:prstGeom>
            <a:solidFill>
              <a:srgbClr val="FF9900"/>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p>
          </p:txBody>
        </p:sp>
        <p:sp>
          <p:nvSpPr>
            <p:cNvPr id="448636" name="AutoShape 124"/>
            <p:cNvSpPr>
              <a:spLocks noChangeArrowheads="1"/>
            </p:cNvSpPr>
            <p:nvPr/>
          </p:nvSpPr>
          <p:spPr bwMode="auto">
            <a:xfrm>
              <a:off x="4482" y="2060"/>
              <a:ext cx="198" cy="85"/>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chemeClr val="bg1"/>
                  </a:solidFill>
                </a:rPr>
                <a:t>Salida</a:t>
              </a:r>
              <a:endParaRPr lang="es-ES" altLang="es-ES">
                <a:solidFill>
                  <a:schemeClr val="bg1"/>
                </a:solidFill>
              </a:endParaRPr>
            </a:p>
          </p:txBody>
        </p:sp>
        <p:sp>
          <p:nvSpPr>
            <p:cNvPr id="448637" name="Freeform 125"/>
            <p:cNvSpPr>
              <a:spLocks noEditPoints="1"/>
            </p:cNvSpPr>
            <p:nvPr/>
          </p:nvSpPr>
          <p:spPr bwMode="auto">
            <a:xfrm>
              <a:off x="3603" y="2076"/>
              <a:ext cx="189" cy="40"/>
            </a:xfrm>
            <a:custGeom>
              <a:avLst/>
              <a:gdLst>
                <a:gd name="T0" fmla="*/ 0 w 189"/>
                <a:gd name="T1" fmla="*/ 17 h 40"/>
                <a:gd name="T2" fmla="*/ 155 w 189"/>
                <a:gd name="T3" fmla="*/ 17 h 40"/>
                <a:gd name="T4" fmla="*/ 155 w 189"/>
                <a:gd name="T5" fmla="*/ 23 h 40"/>
                <a:gd name="T6" fmla="*/ 0 w 189"/>
                <a:gd name="T7" fmla="*/ 23 h 40"/>
                <a:gd name="T8" fmla="*/ 0 w 189"/>
                <a:gd name="T9" fmla="*/ 17 h 40"/>
                <a:gd name="T10" fmla="*/ 148 w 189"/>
                <a:gd name="T11" fmla="*/ 0 h 40"/>
                <a:gd name="T12" fmla="*/ 189 w 189"/>
                <a:gd name="T13" fmla="*/ 20 h 40"/>
                <a:gd name="T14" fmla="*/ 148 w 189"/>
                <a:gd name="T15" fmla="*/ 40 h 40"/>
                <a:gd name="T16" fmla="*/ 148 w 189"/>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40">
                  <a:moveTo>
                    <a:pt x="0" y="17"/>
                  </a:moveTo>
                  <a:lnTo>
                    <a:pt x="155" y="17"/>
                  </a:lnTo>
                  <a:lnTo>
                    <a:pt x="155" y="23"/>
                  </a:lnTo>
                  <a:lnTo>
                    <a:pt x="0" y="23"/>
                  </a:lnTo>
                  <a:lnTo>
                    <a:pt x="0" y="17"/>
                  </a:lnTo>
                  <a:close/>
                  <a:moveTo>
                    <a:pt x="148" y="0"/>
                  </a:moveTo>
                  <a:lnTo>
                    <a:pt x="189" y="20"/>
                  </a:lnTo>
                  <a:lnTo>
                    <a:pt x="148" y="40"/>
                  </a:lnTo>
                  <a:lnTo>
                    <a:pt x="148"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38" name="Freeform 126"/>
            <p:cNvSpPr>
              <a:spLocks noEditPoints="1"/>
            </p:cNvSpPr>
            <p:nvPr/>
          </p:nvSpPr>
          <p:spPr bwMode="auto">
            <a:xfrm>
              <a:off x="4208" y="2077"/>
              <a:ext cx="227" cy="40"/>
            </a:xfrm>
            <a:custGeom>
              <a:avLst/>
              <a:gdLst>
                <a:gd name="T0" fmla="*/ 0 w 227"/>
                <a:gd name="T1" fmla="*/ 16 h 40"/>
                <a:gd name="T2" fmla="*/ 193 w 227"/>
                <a:gd name="T3" fmla="*/ 17 h 40"/>
                <a:gd name="T4" fmla="*/ 193 w 227"/>
                <a:gd name="T5" fmla="*/ 23 h 40"/>
                <a:gd name="T6" fmla="*/ 0 w 227"/>
                <a:gd name="T7" fmla="*/ 22 h 40"/>
                <a:gd name="T8" fmla="*/ 0 w 227"/>
                <a:gd name="T9" fmla="*/ 16 h 40"/>
                <a:gd name="T10" fmla="*/ 187 w 227"/>
                <a:gd name="T11" fmla="*/ 0 h 40"/>
                <a:gd name="T12" fmla="*/ 227 w 227"/>
                <a:gd name="T13" fmla="*/ 20 h 40"/>
                <a:gd name="T14" fmla="*/ 186 w 227"/>
                <a:gd name="T15" fmla="*/ 40 h 40"/>
                <a:gd name="T16" fmla="*/ 187 w 227"/>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0">
                  <a:moveTo>
                    <a:pt x="0" y="16"/>
                  </a:moveTo>
                  <a:lnTo>
                    <a:pt x="193" y="17"/>
                  </a:lnTo>
                  <a:lnTo>
                    <a:pt x="193" y="23"/>
                  </a:lnTo>
                  <a:lnTo>
                    <a:pt x="0" y="22"/>
                  </a:lnTo>
                  <a:lnTo>
                    <a:pt x="0" y="16"/>
                  </a:lnTo>
                  <a:close/>
                  <a:moveTo>
                    <a:pt x="187" y="0"/>
                  </a:moveTo>
                  <a:lnTo>
                    <a:pt x="227" y="20"/>
                  </a:lnTo>
                  <a:lnTo>
                    <a:pt x="186" y="40"/>
                  </a:lnTo>
                  <a:lnTo>
                    <a:pt x="187"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39" name="AutoShape 127"/>
            <p:cNvSpPr>
              <a:spLocks noChangeArrowheads="1"/>
            </p:cNvSpPr>
            <p:nvPr/>
          </p:nvSpPr>
          <p:spPr bwMode="auto">
            <a:xfrm>
              <a:off x="3651" y="1999"/>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640" name="AutoShape 128"/>
            <p:cNvSpPr>
              <a:spLocks noChangeArrowheads="1"/>
            </p:cNvSpPr>
            <p:nvPr/>
          </p:nvSpPr>
          <p:spPr bwMode="auto">
            <a:xfrm>
              <a:off x="3665" y="2035"/>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641" name="AutoShape 129"/>
            <p:cNvSpPr>
              <a:spLocks noChangeArrowheads="1"/>
            </p:cNvSpPr>
            <p:nvPr/>
          </p:nvSpPr>
          <p:spPr bwMode="auto">
            <a:xfrm>
              <a:off x="4293" y="1999"/>
              <a:ext cx="20" cy="7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800">
                  <a:solidFill>
                    <a:srgbClr val="000000"/>
                  </a:solidFill>
                </a:rPr>
                <a:t>i</a:t>
              </a:r>
              <a:endParaRPr lang="es-ES" altLang="es-ES"/>
            </a:p>
          </p:txBody>
        </p:sp>
        <p:sp>
          <p:nvSpPr>
            <p:cNvPr id="448642" name="AutoShape 130"/>
            <p:cNvSpPr>
              <a:spLocks noChangeArrowheads="1"/>
            </p:cNvSpPr>
            <p:nvPr/>
          </p:nvSpPr>
          <p:spPr bwMode="auto">
            <a:xfrm>
              <a:off x="4307" y="2035"/>
              <a:ext cx="48" cy="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600">
                  <a:solidFill>
                    <a:srgbClr val="000000"/>
                  </a:solidFill>
                </a:rPr>
                <a:t>m</a:t>
              </a:r>
              <a:endParaRPr lang="es-ES" altLang="es-ES"/>
            </a:p>
          </p:txBody>
        </p:sp>
        <p:sp>
          <p:nvSpPr>
            <p:cNvPr id="448643" name="AutoShape 131"/>
            <p:cNvSpPr>
              <a:spLocks noChangeArrowheads="1"/>
            </p:cNvSpPr>
            <p:nvPr/>
          </p:nvSpPr>
          <p:spPr bwMode="auto">
            <a:xfrm>
              <a:off x="3792" y="2360"/>
              <a:ext cx="417" cy="152"/>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44" name="AutoShape 132"/>
            <p:cNvSpPr>
              <a:spLocks noChangeArrowheads="1"/>
            </p:cNvSpPr>
            <p:nvPr/>
          </p:nvSpPr>
          <p:spPr bwMode="auto">
            <a:xfrm>
              <a:off x="3792" y="2360"/>
              <a:ext cx="417" cy="152"/>
            </a:xfrm>
            <a:prstGeom prst="roundRect">
              <a:avLst>
                <a:gd name="adj" fmla="val 16667"/>
              </a:avLst>
            </a:prstGeom>
            <a:solidFill>
              <a:schemeClr va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ltLang="es-ES">
                <a:solidFill>
                  <a:schemeClr val="bg1"/>
                </a:solidFill>
              </a:endParaRPr>
            </a:p>
          </p:txBody>
        </p:sp>
        <p:sp>
          <p:nvSpPr>
            <p:cNvPr id="448646" name="AutoShape 134"/>
            <p:cNvSpPr>
              <a:spLocks noChangeArrowheads="1"/>
            </p:cNvSpPr>
            <p:nvPr/>
          </p:nvSpPr>
          <p:spPr bwMode="auto">
            <a:xfrm>
              <a:off x="3944" y="2372"/>
              <a:ext cx="122"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chemeClr val="bg1"/>
                  </a:solidFill>
                </a:rPr>
                <a:t>Test</a:t>
              </a:r>
              <a:endParaRPr lang="es-ES" altLang="es-ES">
                <a:solidFill>
                  <a:schemeClr val="bg1"/>
                </a:solidFill>
              </a:endParaRPr>
            </a:p>
          </p:txBody>
        </p:sp>
        <p:sp>
          <p:nvSpPr>
            <p:cNvPr id="448647" name="AutoShape 135"/>
            <p:cNvSpPr>
              <a:spLocks noChangeArrowheads="1"/>
            </p:cNvSpPr>
            <p:nvPr/>
          </p:nvSpPr>
          <p:spPr bwMode="auto">
            <a:xfrm>
              <a:off x="3872" y="2436"/>
              <a:ext cx="287"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chemeClr val="bg1"/>
                  </a:solidFill>
                </a:rPr>
                <a:t>del equipo</a:t>
              </a:r>
              <a:endParaRPr lang="es-ES" altLang="es-ES">
                <a:solidFill>
                  <a:schemeClr val="bg1"/>
                </a:solidFill>
              </a:endParaRPr>
            </a:p>
          </p:txBody>
        </p:sp>
        <p:sp>
          <p:nvSpPr>
            <p:cNvPr id="448648" name="AutoShape 136"/>
            <p:cNvSpPr>
              <a:spLocks noChangeArrowheads="1"/>
            </p:cNvSpPr>
            <p:nvPr/>
          </p:nvSpPr>
          <p:spPr bwMode="auto">
            <a:xfrm>
              <a:off x="4436" y="2361"/>
              <a:ext cx="302" cy="151"/>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48649" name="AutoShape 137"/>
            <p:cNvSpPr>
              <a:spLocks noChangeArrowheads="1"/>
            </p:cNvSpPr>
            <p:nvPr/>
          </p:nvSpPr>
          <p:spPr bwMode="auto">
            <a:xfrm>
              <a:off x="4436" y="2361"/>
              <a:ext cx="302" cy="151"/>
            </a:xfrm>
            <a:prstGeom prst="roundRect">
              <a:avLst>
                <a:gd name="adj" fmla="val 16667"/>
              </a:avLst>
            </a:prstGeom>
            <a:solidFill>
              <a:schemeClr val="hlink"/>
            </a:solidFill>
            <a:ln>
              <a:noFill/>
            </a:ln>
            <a:extLst>
              <a:ext uri="{91240B29-F687-4F45-9708-019B960494DF}">
                <a14:hiddenLine xmlns:a14="http://schemas.microsoft.com/office/drawing/2010/main" w="11113" cap="rnd">
                  <a:solidFill>
                    <a:srgbClr val="000000"/>
                  </a:solidFill>
                  <a:round/>
                  <a:headEnd/>
                  <a:tailEnd/>
                </a14:hiddenLine>
              </a:ext>
            </a:extLst>
          </p:spPr>
          <p:txBody>
            <a:bodyPr/>
            <a:lstStyle/>
            <a:p>
              <a:endParaRPr lang="es-ES" altLang="es-ES"/>
            </a:p>
          </p:txBody>
        </p:sp>
        <p:sp>
          <p:nvSpPr>
            <p:cNvPr id="448651" name="AutoShape 139"/>
            <p:cNvSpPr>
              <a:spLocks noChangeArrowheads="1"/>
            </p:cNvSpPr>
            <p:nvPr/>
          </p:nvSpPr>
          <p:spPr bwMode="auto">
            <a:xfrm>
              <a:off x="4532" y="2373"/>
              <a:ext cx="122"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chemeClr val="bg1"/>
                  </a:solidFill>
                </a:rPr>
                <a:t>Test</a:t>
              </a:r>
              <a:endParaRPr lang="es-ES" altLang="es-ES">
                <a:solidFill>
                  <a:schemeClr val="bg1"/>
                </a:solidFill>
              </a:endParaRPr>
            </a:p>
          </p:txBody>
        </p:sp>
        <p:sp>
          <p:nvSpPr>
            <p:cNvPr id="448652" name="AutoShape 140"/>
            <p:cNvSpPr>
              <a:spLocks noChangeArrowheads="1"/>
            </p:cNvSpPr>
            <p:nvPr/>
          </p:nvSpPr>
          <p:spPr bwMode="auto">
            <a:xfrm>
              <a:off x="4523" y="2437"/>
              <a:ext cx="166" cy="7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700">
                  <a:solidFill>
                    <a:schemeClr val="bg1"/>
                  </a:solidFill>
                </a:rPr>
                <a:t>salida</a:t>
              </a:r>
              <a:endParaRPr lang="es-ES" altLang="es-ES">
                <a:solidFill>
                  <a:schemeClr val="bg1"/>
                </a:solidFill>
              </a:endParaRPr>
            </a:p>
          </p:txBody>
        </p:sp>
        <p:sp>
          <p:nvSpPr>
            <p:cNvPr id="448653" name="Freeform 141"/>
            <p:cNvSpPr>
              <a:spLocks noEditPoints="1"/>
            </p:cNvSpPr>
            <p:nvPr/>
          </p:nvSpPr>
          <p:spPr bwMode="auto">
            <a:xfrm>
              <a:off x="4209" y="2424"/>
              <a:ext cx="227" cy="26"/>
            </a:xfrm>
            <a:custGeom>
              <a:avLst/>
              <a:gdLst>
                <a:gd name="T0" fmla="*/ 0 w 227"/>
                <a:gd name="T1" fmla="*/ 9 h 26"/>
                <a:gd name="T2" fmla="*/ 207 w 227"/>
                <a:gd name="T3" fmla="*/ 10 h 26"/>
                <a:gd name="T4" fmla="*/ 207 w 227"/>
                <a:gd name="T5" fmla="*/ 16 h 26"/>
                <a:gd name="T6" fmla="*/ 0 w 227"/>
                <a:gd name="T7" fmla="*/ 16 h 26"/>
                <a:gd name="T8" fmla="*/ 0 w 227"/>
                <a:gd name="T9" fmla="*/ 9 h 26"/>
                <a:gd name="T10" fmla="*/ 200 w 227"/>
                <a:gd name="T11" fmla="*/ 0 h 26"/>
                <a:gd name="T12" fmla="*/ 227 w 227"/>
                <a:gd name="T13" fmla="*/ 13 h 26"/>
                <a:gd name="T14" fmla="*/ 200 w 227"/>
                <a:gd name="T15" fmla="*/ 26 h 26"/>
                <a:gd name="T16" fmla="*/ 200 w 22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26">
                  <a:moveTo>
                    <a:pt x="0" y="9"/>
                  </a:moveTo>
                  <a:lnTo>
                    <a:pt x="207" y="10"/>
                  </a:lnTo>
                  <a:lnTo>
                    <a:pt x="207" y="16"/>
                  </a:lnTo>
                  <a:lnTo>
                    <a:pt x="0" y="16"/>
                  </a:lnTo>
                  <a:lnTo>
                    <a:pt x="0" y="9"/>
                  </a:lnTo>
                  <a:close/>
                  <a:moveTo>
                    <a:pt x="200" y="0"/>
                  </a:moveTo>
                  <a:lnTo>
                    <a:pt x="227" y="13"/>
                  </a:lnTo>
                  <a:lnTo>
                    <a:pt x="200" y="26"/>
                  </a:lnTo>
                  <a:lnTo>
                    <a:pt x="200" y="0"/>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54" name="Freeform 142"/>
            <p:cNvSpPr>
              <a:spLocks noEditPoints="1"/>
            </p:cNvSpPr>
            <p:nvPr/>
          </p:nvSpPr>
          <p:spPr bwMode="auto">
            <a:xfrm>
              <a:off x="3987" y="2209"/>
              <a:ext cx="27" cy="151"/>
            </a:xfrm>
            <a:custGeom>
              <a:avLst/>
              <a:gdLst>
                <a:gd name="T0" fmla="*/ 16 w 27"/>
                <a:gd name="T1" fmla="*/ 20 h 151"/>
                <a:gd name="T2" fmla="*/ 16 w 27"/>
                <a:gd name="T3" fmla="*/ 27 h 151"/>
                <a:gd name="T4" fmla="*/ 10 w 27"/>
                <a:gd name="T5" fmla="*/ 27 h 151"/>
                <a:gd name="T6" fmla="*/ 10 w 27"/>
                <a:gd name="T7" fmla="*/ 20 h 151"/>
                <a:gd name="T8" fmla="*/ 16 w 27"/>
                <a:gd name="T9" fmla="*/ 20 h 151"/>
                <a:gd name="T10" fmla="*/ 16 w 27"/>
                <a:gd name="T11" fmla="*/ 34 h 151"/>
                <a:gd name="T12" fmla="*/ 16 w 27"/>
                <a:gd name="T13" fmla="*/ 40 h 151"/>
                <a:gd name="T14" fmla="*/ 10 w 27"/>
                <a:gd name="T15" fmla="*/ 40 h 151"/>
                <a:gd name="T16" fmla="*/ 10 w 27"/>
                <a:gd name="T17" fmla="*/ 34 h 151"/>
                <a:gd name="T18" fmla="*/ 16 w 27"/>
                <a:gd name="T19" fmla="*/ 34 h 151"/>
                <a:gd name="T20" fmla="*/ 16 w 27"/>
                <a:gd name="T21" fmla="*/ 47 h 151"/>
                <a:gd name="T22" fmla="*/ 16 w 27"/>
                <a:gd name="T23" fmla="*/ 54 h 151"/>
                <a:gd name="T24" fmla="*/ 10 w 27"/>
                <a:gd name="T25" fmla="*/ 54 h 151"/>
                <a:gd name="T26" fmla="*/ 10 w 27"/>
                <a:gd name="T27" fmla="*/ 47 h 151"/>
                <a:gd name="T28" fmla="*/ 16 w 27"/>
                <a:gd name="T29" fmla="*/ 47 h 151"/>
                <a:gd name="T30" fmla="*/ 16 w 27"/>
                <a:gd name="T31" fmla="*/ 60 h 151"/>
                <a:gd name="T32" fmla="*/ 16 w 27"/>
                <a:gd name="T33" fmla="*/ 67 h 151"/>
                <a:gd name="T34" fmla="*/ 10 w 27"/>
                <a:gd name="T35" fmla="*/ 67 h 151"/>
                <a:gd name="T36" fmla="*/ 10 w 27"/>
                <a:gd name="T37" fmla="*/ 60 h 151"/>
                <a:gd name="T38" fmla="*/ 16 w 27"/>
                <a:gd name="T39" fmla="*/ 60 h 151"/>
                <a:gd name="T40" fmla="*/ 16 w 27"/>
                <a:gd name="T41" fmla="*/ 74 h 151"/>
                <a:gd name="T42" fmla="*/ 16 w 27"/>
                <a:gd name="T43" fmla="*/ 75 h 151"/>
                <a:gd name="T44" fmla="*/ 13 w 27"/>
                <a:gd name="T45" fmla="*/ 72 h 151"/>
                <a:gd name="T46" fmla="*/ 17 w 27"/>
                <a:gd name="T47" fmla="*/ 72 h 151"/>
                <a:gd name="T48" fmla="*/ 17 w 27"/>
                <a:gd name="T49" fmla="*/ 80 h 151"/>
                <a:gd name="T50" fmla="*/ 11 w 27"/>
                <a:gd name="T51" fmla="*/ 80 h 151"/>
                <a:gd name="T52" fmla="*/ 11 w 27"/>
                <a:gd name="T53" fmla="*/ 75 h 151"/>
                <a:gd name="T54" fmla="*/ 14 w 27"/>
                <a:gd name="T55" fmla="*/ 79 h 151"/>
                <a:gd name="T56" fmla="*/ 10 w 27"/>
                <a:gd name="T57" fmla="*/ 79 h 151"/>
                <a:gd name="T58" fmla="*/ 10 w 27"/>
                <a:gd name="T59" fmla="*/ 74 h 151"/>
                <a:gd name="T60" fmla="*/ 16 w 27"/>
                <a:gd name="T61" fmla="*/ 74 h 151"/>
                <a:gd name="T62" fmla="*/ 17 w 27"/>
                <a:gd name="T63" fmla="*/ 86 h 151"/>
                <a:gd name="T64" fmla="*/ 17 w 27"/>
                <a:gd name="T65" fmla="*/ 93 h 151"/>
                <a:gd name="T66" fmla="*/ 11 w 27"/>
                <a:gd name="T67" fmla="*/ 93 h 151"/>
                <a:gd name="T68" fmla="*/ 11 w 27"/>
                <a:gd name="T69" fmla="*/ 86 h 151"/>
                <a:gd name="T70" fmla="*/ 17 w 27"/>
                <a:gd name="T71" fmla="*/ 86 h 151"/>
                <a:gd name="T72" fmla="*/ 17 w 27"/>
                <a:gd name="T73" fmla="*/ 100 h 151"/>
                <a:gd name="T74" fmla="*/ 17 w 27"/>
                <a:gd name="T75" fmla="*/ 106 h 151"/>
                <a:gd name="T76" fmla="*/ 11 w 27"/>
                <a:gd name="T77" fmla="*/ 106 h 151"/>
                <a:gd name="T78" fmla="*/ 11 w 27"/>
                <a:gd name="T79" fmla="*/ 100 h 151"/>
                <a:gd name="T80" fmla="*/ 17 w 27"/>
                <a:gd name="T81" fmla="*/ 100 h 151"/>
                <a:gd name="T82" fmla="*/ 17 w 27"/>
                <a:gd name="T83" fmla="*/ 113 h 151"/>
                <a:gd name="T84" fmla="*/ 17 w 27"/>
                <a:gd name="T85" fmla="*/ 120 h 151"/>
                <a:gd name="T86" fmla="*/ 11 w 27"/>
                <a:gd name="T87" fmla="*/ 120 h 151"/>
                <a:gd name="T88" fmla="*/ 11 w 27"/>
                <a:gd name="T89" fmla="*/ 113 h 151"/>
                <a:gd name="T90" fmla="*/ 17 w 27"/>
                <a:gd name="T91" fmla="*/ 113 h 151"/>
                <a:gd name="T92" fmla="*/ 17 w 27"/>
                <a:gd name="T93" fmla="*/ 126 h 151"/>
                <a:gd name="T94" fmla="*/ 17 w 27"/>
                <a:gd name="T95" fmla="*/ 131 h 151"/>
                <a:gd name="T96" fmla="*/ 11 w 27"/>
                <a:gd name="T97" fmla="*/ 131 h 151"/>
                <a:gd name="T98" fmla="*/ 11 w 27"/>
                <a:gd name="T99" fmla="*/ 126 h 151"/>
                <a:gd name="T100" fmla="*/ 17 w 27"/>
                <a:gd name="T101" fmla="*/ 126 h 151"/>
                <a:gd name="T102" fmla="*/ 0 w 27"/>
                <a:gd name="T103" fmla="*/ 27 h 151"/>
                <a:gd name="T104" fmla="*/ 13 w 27"/>
                <a:gd name="T105" fmla="*/ 0 h 151"/>
                <a:gd name="T106" fmla="*/ 26 w 27"/>
                <a:gd name="T107" fmla="*/ 27 h 151"/>
                <a:gd name="T108" fmla="*/ 0 w 27"/>
                <a:gd name="T109" fmla="*/ 27 h 151"/>
                <a:gd name="T110" fmla="*/ 27 w 27"/>
                <a:gd name="T111" fmla="*/ 125 h 151"/>
                <a:gd name="T112" fmla="*/ 14 w 27"/>
                <a:gd name="T113" fmla="*/ 151 h 151"/>
                <a:gd name="T114" fmla="*/ 1 w 27"/>
                <a:gd name="T115" fmla="*/ 125 h 151"/>
                <a:gd name="T116" fmla="*/ 27 w 27"/>
                <a:gd name="T117"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 h="151">
                  <a:moveTo>
                    <a:pt x="16" y="20"/>
                  </a:moveTo>
                  <a:lnTo>
                    <a:pt x="16" y="27"/>
                  </a:lnTo>
                  <a:lnTo>
                    <a:pt x="10" y="27"/>
                  </a:lnTo>
                  <a:lnTo>
                    <a:pt x="10" y="20"/>
                  </a:lnTo>
                  <a:lnTo>
                    <a:pt x="16" y="20"/>
                  </a:lnTo>
                  <a:close/>
                  <a:moveTo>
                    <a:pt x="16" y="34"/>
                  </a:moveTo>
                  <a:lnTo>
                    <a:pt x="16" y="40"/>
                  </a:lnTo>
                  <a:lnTo>
                    <a:pt x="10" y="40"/>
                  </a:lnTo>
                  <a:lnTo>
                    <a:pt x="10" y="34"/>
                  </a:lnTo>
                  <a:lnTo>
                    <a:pt x="16" y="34"/>
                  </a:lnTo>
                  <a:close/>
                  <a:moveTo>
                    <a:pt x="16" y="47"/>
                  </a:moveTo>
                  <a:lnTo>
                    <a:pt x="16" y="54"/>
                  </a:lnTo>
                  <a:lnTo>
                    <a:pt x="10" y="54"/>
                  </a:lnTo>
                  <a:lnTo>
                    <a:pt x="10" y="47"/>
                  </a:lnTo>
                  <a:lnTo>
                    <a:pt x="16" y="47"/>
                  </a:lnTo>
                  <a:close/>
                  <a:moveTo>
                    <a:pt x="16" y="60"/>
                  </a:moveTo>
                  <a:lnTo>
                    <a:pt x="16" y="67"/>
                  </a:lnTo>
                  <a:lnTo>
                    <a:pt x="10" y="67"/>
                  </a:lnTo>
                  <a:lnTo>
                    <a:pt x="10" y="60"/>
                  </a:lnTo>
                  <a:lnTo>
                    <a:pt x="16" y="60"/>
                  </a:lnTo>
                  <a:close/>
                  <a:moveTo>
                    <a:pt x="16" y="74"/>
                  </a:moveTo>
                  <a:lnTo>
                    <a:pt x="16" y="75"/>
                  </a:lnTo>
                  <a:lnTo>
                    <a:pt x="13" y="72"/>
                  </a:lnTo>
                  <a:lnTo>
                    <a:pt x="17" y="72"/>
                  </a:lnTo>
                  <a:lnTo>
                    <a:pt x="17" y="80"/>
                  </a:lnTo>
                  <a:lnTo>
                    <a:pt x="11" y="80"/>
                  </a:lnTo>
                  <a:lnTo>
                    <a:pt x="11" y="75"/>
                  </a:lnTo>
                  <a:lnTo>
                    <a:pt x="14" y="79"/>
                  </a:lnTo>
                  <a:lnTo>
                    <a:pt x="10" y="79"/>
                  </a:lnTo>
                  <a:lnTo>
                    <a:pt x="10" y="74"/>
                  </a:lnTo>
                  <a:lnTo>
                    <a:pt x="16" y="74"/>
                  </a:lnTo>
                  <a:close/>
                  <a:moveTo>
                    <a:pt x="17" y="86"/>
                  </a:moveTo>
                  <a:lnTo>
                    <a:pt x="17" y="93"/>
                  </a:lnTo>
                  <a:lnTo>
                    <a:pt x="11" y="93"/>
                  </a:lnTo>
                  <a:lnTo>
                    <a:pt x="11" y="86"/>
                  </a:lnTo>
                  <a:lnTo>
                    <a:pt x="17" y="86"/>
                  </a:lnTo>
                  <a:close/>
                  <a:moveTo>
                    <a:pt x="17" y="100"/>
                  </a:moveTo>
                  <a:lnTo>
                    <a:pt x="17" y="106"/>
                  </a:lnTo>
                  <a:lnTo>
                    <a:pt x="11" y="106"/>
                  </a:lnTo>
                  <a:lnTo>
                    <a:pt x="11" y="100"/>
                  </a:lnTo>
                  <a:lnTo>
                    <a:pt x="17" y="100"/>
                  </a:lnTo>
                  <a:close/>
                  <a:moveTo>
                    <a:pt x="17" y="113"/>
                  </a:moveTo>
                  <a:lnTo>
                    <a:pt x="17" y="120"/>
                  </a:lnTo>
                  <a:lnTo>
                    <a:pt x="11" y="120"/>
                  </a:lnTo>
                  <a:lnTo>
                    <a:pt x="11" y="113"/>
                  </a:lnTo>
                  <a:lnTo>
                    <a:pt x="17" y="113"/>
                  </a:lnTo>
                  <a:close/>
                  <a:moveTo>
                    <a:pt x="17" y="126"/>
                  </a:moveTo>
                  <a:lnTo>
                    <a:pt x="17" y="131"/>
                  </a:lnTo>
                  <a:lnTo>
                    <a:pt x="11" y="131"/>
                  </a:lnTo>
                  <a:lnTo>
                    <a:pt x="11" y="126"/>
                  </a:lnTo>
                  <a:lnTo>
                    <a:pt x="17" y="126"/>
                  </a:lnTo>
                  <a:close/>
                  <a:moveTo>
                    <a:pt x="0" y="27"/>
                  </a:moveTo>
                  <a:lnTo>
                    <a:pt x="13" y="0"/>
                  </a:lnTo>
                  <a:lnTo>
                    <a:pt x="26" y="27"/>
                  </a:lnTo>
                  <a:lnTo>
                    <a:pt x="0" y="27"/>
                  </a:lnTo>
                  <a:close/>
                  <a:moveTo>
                    <a:pt x="27" y="125"/>
                  </a:moveTo>
                  <a:lnTo>
                    <a:pt x="14" y="151"/>
                  </a:lnTo>
                  <a:lnTo>
                    <a:pt x="1" y="125"/>
                  </a:lnTo>
                  <a:lnTo>
                    <a:pt x="27" y="125"/>
                  </a:lnTo>
                  <a:close/>
                </a:path>
              </a:pathLst>
            </a:custGeom>
            <a:solidFill>
              <a:srgbClr val="000000"/>
            </a:solidFill>
            <a:ln w="3175" cap="flat">
              <a:solidFill>
                <a:srgbClr val="000000"/>
              </a:solidFill>
              <a:prstDash val="solid"/>
              <a:bevel/>
              <a:headEnd/>
              <a:tailEnd/>
            </a:ln>
          </p:spPr>
          <p:txBody>
            <a:bodyPr/>
            <a:lstStyle/>
            <a:p>
              <a:endParaRPr lang="es-ES"/>
            </a:p>
          </p:txBody>
        </p:sp>
        <p:sp>
          <p:nvSpPr>
            <p:cNvPr id="448657" name="AutoShape 145"/>
            <p:cNvSpPr>
              <a:spLocks noChangeArrowheads="1"/>
            </p:cNvSpPr>
            <p:nvPr/>
          </p:nvSpPr>
          <p:spPr bwMode="auto">
            <a:xfrm>
              <a:off x="4293" y="2315"/>
              <a:ext cx="24" cy="9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p>
              <a:r>
                <a:rPr lang="es-ES" altLang="es-ES" sz="1000">
                  <a:solidFill>
                    <a:srgbClr val="000000"/>
                  </a:solidFill>
                </a:rPr>
                <a:t>i</a:t>
              </a:r>
              <a:endParaRPr lang="es-ES" altLang="es-ES"/>
            </a:p>
          </p:txBody>
        </p:sp>
        <p:sp>
          <p:nvSpPr>
            <p:cNvPr id="448663" name="AutoShape 151"/>
            <p:cNvSpPr>
              <a:spLocks noChangeArrowheads="1"/>
            </p:cNvSpPr>
            <p:nvPr/>
          </p:nvSpPr>
          <p:spPr bwMode="auto">
            <a:xfrm>
              <a:off x="3223" y="1934"/>
              <a:ext cx="1581" cy="676"/>
            </a:xfrm>
            <a:prstGeom prst="roundRect">
              <a:avLst>
                <a:gd name="adj" fmla="val 16667"/>
              </a:avLst>
            </a:prstGeom>
            <a:noFill/>
            <a:ln w="12700"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9" name="Rectangle 3"/>
          <p:cNvSpPr>
            <a:spLocks noGrp="1" noChangeArrowheads="1"/>
          </p:cNvSpPr>
          <p:nvPr>
            <p:ph type="body" idx="1"/>
          </p:nvPr>
        </p:nvSpPr>
        <p:spPr>
          <a:xfrm>
            <a:off x="431800" y="1644171"/>
            <a:ext cx="8280400" cy="5184775"/>
          </a:xfrm>
        </p:spPr>
        <p:txBody>
          <a:bodyPr/>
          <a:lstStyle/>
          <a:p>
            <a:r>
              <a:rPr lang="es-ES" altLang="es-ES" dirty="0" err="1"/>
              <a:t>MTTF</a:t>
            </a:r>
            <a:r>
              <a:rPr lang="es-ES" altLang="es-ES" baseline="-20000" dirty="0" err="1"/>
              <a:t>d</a:t>
            </a:r>
            <a:r>
              <a:rPr lang="es-ES" altLang="es-ES" dirty="0"/>
              <a:t> para componentes individuales:</a:t>
            </a:r>
          </a:p>
          <a:p>
            <a:pPr lvl="1"/>
            <a:r>
              <a:rPr lang="es-ES" altLang="es-ES" dirty="0"/>
              <a:t>A partir de los datos del fabricante obtenemos los valores de </a:t>
            </a:r>
            <a:r>
              <a:rPr lang="es-ES" altLang="es-ES" dirty="0" err="1"/>
              <a:t>MTTFd</a:t>
            </a:r>
            <a:r>
              <a:rPr lang="es-ES" altLang="es-ES" dirty="0"/>
              <a:t>, B10 </a:t>
            </a:r>
            <a:r>
              <a:rPr lang="es-ES" altLang="es-ES" dirty="0" err="1"/>
              <a:t>ó</a:t>
            </a:r>
            <a:r>
              <a:rPr lang="es-ES" altLang="es-ES" dirty="0"/>
              <a:t> B10d de los dispositivos elegidos:</a:t>
            </a:r>
          </a:p>
          <a:p>
            <a:pPr marL="990600" lvl="2" indent="-177800"/>
            <a:r>
              <a:rPr lang="es-ES" altLang="es-ES" sz="1600" dirty="0"/>
              <a:t>El </a:t>
            </a:r>
            <a:r>
              <a:rPr lang="es-ES" altLang="es-ES" sz="1600" dirty="0" err="1"/>
              <a:t>MTTF</a:t>
            </a:r>
            <a:r>
              <a:rPr lang="es-ES" altLang="es-ES" sz="1600" baseline="-20000" dirty="0" err="1"/>
              <a:t>d</a:t>
            </a:r>
            <a:r>
              <a:rPr lang="es-ES" altLang="es-ES" sz="1600" baseline="-20000" dirty="0"/>
              <a:t> </a:t>
            </a:r>
            <a:r>
              <a:rPr lang="es-ES" altLang="es-ES" sz="1600" dirty="0"/>
              <a:t>la expectativa de tiempo medio al fallo ‘peligroso’.</a:t>
            </a:r>
          </a:p>
          <a:p>
            <a:pPr marL="990600" lvl="2" indent="-177800"/>
            <a:r>
              <a:rPr lang="es-ES" altLang="es-ES" sz="1600" dirty="0"/>
              <a:t>B10 es el número de operaciones a la cuales el 10% de los dispositivo habrán fallado. </a:t>
            </a:r>
          </a:p>
          <a:p>
            <a:pPr marL="990600" lvl="2" indent="-177800"/>
            <a:r>
              <a:rPr lang="es-ES" altLang="es-ES" sz="1600" dirty="0"/>
              <a:t>B10</a:t>
            </a:r>
            <a:r>
              <a:rPr lang="es-ES" altLang="es-ES" sz="1600" baseline="-20000" dirty="0"/>
              <a:t>d</a:t>
            </a:r>
            <a:r>
              <a:rPr lang="es-ES" altLang="es-ES" sz="1600" dirty="0"/>
              <a:t> es la expectativa de tiempo en el cual el 10% de los dispositivos habrán fallado de forma ‘peligrosa’.</a:t>
            </a:r>
          </a:p>
        </p:txBody>
      </p:sp>
      <p:sp>
        <p:nvSpPr>
          <p:cNvPr id="449608" name="Rectangle 72"/>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pic>
        <p:nvPicPr>
          <p:cNvPr id="44" name="Picture 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499" y="4511734"/>
            <a:ext cx="6479579" cy="1504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D7E42516-43F6-4442-AFD0-CC7F19E7D1E9}"/>
              </a:ext>
            </a:extLst>
          </p:cNvPr>
          <p:cNvSpPr>
            <a:spLocks noGrp="1" noChangeArrowheads="1"/>
          </p:cNvSpPr>
          <p:nvPr>
            <p:ph type="body" idx="1"/>
          </p:nvPr>
        </p:nvSpPr>
        <p:spPr>
          <a:xfrm>
            <a:off x="431800" y="1008063"/>
            <a:ext cx="8280400" cy="5184775"/>
          </a:xfrm>
        </p:spPr>
        <p:txBody>
          <a:bodyPr/>
          <a:lstStyle/>
          <a:p>
            <a:pPr eaLnBrk="1" hangingPunct="1"/>
            <a:r>
              <a:rPr lang="es-ES" altLang="es-ES"/>
              <a:t>MTTF</a:t>
            </a:r>
            <a:r>
              <a:rPr lang="es-ES" altLang="es-ES" baseline="-20000"/>
              <a:t>d</a:t>
            </a:r>
            <a:r>
              <a:rPr lang="es-ES" altLang="es-ES"/>
              <a:t> para componentes individuales:</a:t>
            </a:r>
          </a:p>
          <a:p>
            <a:pPr lvl="1" eaLnBrk="1" hangingPunct="1"/>
            <a:r>
              <a:rPr lang="es-ES" altLang="es-ES"/>
              <a:t>A partir de los datos del fabricante obtenemos los valores de MTTFd, B10 ó B10d de los dispositivos elegidos:</a:t>
            </a:r>
          </a:p>
          <a:p>
            <a:pPr marL="990600" lvl="2" indent="-177800" eaLnBrk="1" hangingPunct="1"/>
            <a:r>
              <a:rPr lang="es-ES" altLang="es-ES" sz="1600"/>
              <a:t>El MTTF</a:t>
            </a:r>
            <a:r>
              <a:rPr lang="es-ES" altLang="es-ES" sz="1600" baseline="-20000"/>
              <a:t>d </a:t>
            </a:r>
            <a:r>
              <a:rPr lang="es-ES" altLang="es-ES" sz="1600"/>
              <a:t>la expectativa de tiempo medio al fallo ‘peligroso’.</a:t>
            </a:r>
          </a:p>
          <a:p>
            <a:pPr marL="990600" lvl="2" indent="-177800" eaLnBrk="1" hangingPunct="1"/>
            <a:r>
              <a:rPr lang="es-ES" altLang="es-ES" sz="1600"/>
              <a:t>B10 es el número de operaciones a la cuales el 10% de los dispositivo habrán fallado. </a:t>
            </a:r>
          </a:p>
          <a:p>
            <a:pPr marL="990600" lvl="2" indent="-177800" eaLnBrk="1" hangingPunct="1"/>
            <a:r>
              <a:rPr lang="es-ES" altLang="es-ES" sz="1600"/>
              <a:t>B10</a:t>
            </a:r>
            <a:r>
              <a:rPr lang="es-ES" altLang="es-ES" sz="1600" baseline="-20000"/>
              <a:t>d</a:t>
            </a:r>
            <a:r>
              <a:rPr lang="es-ES" altLang="es-ES" sz="1600"/>
              <a:t> es la expectativa de tiempo en el cual el 10% de los dispositivos habrán fallado de forma ‘peligrosa’.</a:t>
            </a:r>
          </a:p>
          <a:p>
            <a:pPr lvl="1" eaLnBrk="1" hangingPunct="1">
              <a:spcBef>
                <a:spcPct val="50000"/>
              </a:spcBef>
            </a:pPr>
            <a:r>
              <a:rPr lang="es-ES" altLang="es-ES"/>
              <a:t>Para dar el dato de B</a:t>
            </a:r>
            <a:r>
              <a:rPr lang="es-ES" altLang="es-ES" baseline="-12000"/>
              <a:t>10</a:t>
            </a:r>
            <a:r>
              <a:rPr lang="es-ES" altLang="es-ES"/>
              <a:t> podemos asumir el valor de la tasa de fallos e de la Tabla C.1 ó D.1 de la norma EN ISO 13849-1:</a:t>
            </a:r>
          </a:p>
          <a:p>
            <a:pPr marL="990600" lvl="2" indent="-177800" eaLnBrk="1" hangingPunct="1">
              <a:spcBef>
                <a:spcPct val="50000"/>
              </a:spcBef>
            </a:pPr>
            <a:r>
              <a:rPr lang="es-ES" altLang="es-ES" sz="1600"/>
              <a:t>Para finales de carrera y pulsadores asumimos una tasa de fallos del 20% y para los contactores asumimos un 73% trabajando en condiciones de carga nominal.</a:t>
            </a:r>
          </a:p>
        </p:txBody>
      </p:sp>
      <p:grpSp>
        <p:nvGrpSpPr>
          <p:cNvPr id="56323" name="Group 73">
            <a:extLst>
              <a:ext uri="{FF2B5EF4-FFF2-40B4-BE49-F238E27FC236}">
                <a16:creationId xmlns:a16="http://schemas.microsoft.com/office/drawing/2014/main" id="{622BAE9F-D72C-4EFD-825F-8687AFF0B9ED}"/>
              </a:ext>
            </a:extLst>
          </p:cNvPr>
          <p:cNvGrpSpPr>
            <a:grpSpLocks/>
          </p:cNvGrpSpPr>
          <p:nvPr/>
        </p:nvGrpSpPr>
        <p:grpSpPr bwMode="auto">
          <a:xfrm>
            <a:off x="1447800" y="4951413"/>
            <a:ext cx="6856413" cy="1587500"/>
            <a:chOff x="912" y="3168"/>
            <a:chExt cx="4319" cy="1000"/>
          </a:xfrm>
        </p:grpSpPr>
        <p:sp>
          <p:nvSpPr>
            <p:cNvPr id="56325" name="Rectangle 5">
              <a:extLst>
                <a:ext uri="{FF2B5EF4-FFF2-40B4-BE49-F238E27FC236}">
                  <a16:creationId xmlns:a16="http://schemas.microsoft.com/office/drawing/2014/main" id="{CBDFD723-CFCD-4C39-B553-1E9F4C9F78DE}"/>
                </a:ext>
              </a:extLst>
            </p:cNvPr>
            <p:cNvSpPr>
              <a:spLocks noChangeArrowheads="1"/>
            </p:cNvSpPr>
            <p:nvPr/>
          </p:nvSpPr>
          <p:spPr bwMode="auto">
            <a:xfrm>
              <a:off x="2736" y="3941"/>
              <a:ext cx="86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1.000.000</a:t>
              </a:r>
            </a:p>
          </p:txBody>
        </p:sp>
        <p:sp>
          <p:nvSpPr>
            <p:cNvPr id="56326" name="Rectangle 6">
              <a:extLst>
                <a:ext uri="{FF2B5EF4-FFF2-40B4-BE49-F238E27FC236}">
                  <a16:creationId xmlns:a16="http://schemas.microsoft.com/office/drawing/2014/main" id="{2C70008E-D794-44B1-B392-50787E39B7E5}"/>
                </a:ext>
              </a:extLst>
            </p:cNvPr>
            <p:cNvSpPr>
              <a:spLocks noChangeArrowheads="1"/>
            </p:cNvSpPr>
            <p:nvPr/>
          </p:nvSpPr>
          <p:spPr bwMode="auto">
            <a:xfrm>
              <a:off x="2736" y="3714"/>
              <a:ext cx="86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endPar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p:txBody>
        </p:sp>
        <p:sp>
          <p:nvSpPr>
            <p:cNvPr id="56327" name="Rectangle 7">
              <a:extLst>
                <a:ext uri="{FF2B5EF4-FFF2-40B4-BE49-F238E27FC236}">
                  <a16:creationId xmlns:a16="http://schemas.microsoft.com/office/drawing/2014/main" id="{664A6214-F3E1-4B71-86FB-20E9DD9BD231}"/>
                </a:ext>
              </a:extLst>
            </p:cNvPr>
            <p:cNvSpPr>
              <a:spLocks noChangeArrowheads="1"/>
            </p:cNvSpPr>
            <p:nvPr/>
          </p:nvSpPr>
          <p:spPr bwMode="auto">
            <a:xfrm>
              <a:off x="2736" y="3487"/>
              <a:ext cx="86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10.000.000</a:t>
              </a:r>
            </a:p>
          </p:txBody>
        </p:sp>
        <p:sp>
          <p:nvSpPr>
            <p:cNvPr id="56328" name="Rectangle 8">
              <a:extLst>
                <a:ext uri="{FF2B5EF4-FFF2-40B4-BE49-F238E27FC236}">
                  <a16:creationId xmlns:a16="http://schemas.microsoft.com/office/drawing/2014/main" id="{2E5BFCFF-D079-4AD5-BF4F-D68B262B2DBA}"/>
                </a:ext>
              </a:extLst>
            </p:cNvPr>
            <p:cNvSpPr>
              <a:spLocks noChangeArrowheads="1"/>
            </p:cNvSpPr>
            <p:nvPr/>
          </p:nvSpPr>
          <p:spPr bwMode="auto">
            <a:xfrm>
              <a:off x="2736" y="3179"/>
              <a:ext cx="864"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1" i="0" u="none" strike="noStrike" kern="1200" cap="none" spc="0" normalizeH="0" baseline="0" noProof="0">
                  <a:ln>
                    <a:noFill/>
                  </a:ln>
                  <a:solidFill>
                    <a:srgbClr val="009530"/>
                  </a:solidFill>
                  <a:effectLst/>
                  <a:uLnTx/>
                  <a:uFillTx/>
                  <a:latin typeface="Arial" panose="020B0604020202020204" pitchFamily="34" charset="0"/>
                  <a:ea typeface="+mn-ea"/>
                  <a:cs typeface="+mn-cs"/>
                </a:rPr>
                <a:t>B</a:t>
              </a:r>
              <a:r>
                <a:rPr kumimoji="0" lang="es-ES" altLang="es-ES" sz="1400" b="1" i="0" u="none" strike="noStrike" kern="1200" cap="none" spc="0" normalizeH="0" baseline="-25000" noProof="0">
                  <a:ln>
                    <a:noFill/>
                  </a:ln>
                  <a:solidFill>
                    <a:srgbClr val="009530"/>
                  </a:solidFill>
                  <a:effectLst/>
                  <a:uLnTx/>
                  <a:uFillTx/>
                  <a:latin typeface="Arial" panose="020B0604020202020204" pitchFamily="34" charset="0"/>
                  <a:ea typeface="+mn-ea"/>
                  <a:cs typeface="+mn-cs"/>
                </a:rPr>
                <a:t>10</a:t>
              </a:r>
              <a:r>
                <a:rPr kumimoji="0" lang="es-ES" altLang="es-ES" sz="1200" b="0" i="0" u="none" strike="noStrike" kern="1200" cap="none" spc="0" normalizeH="0" baseline="0" noProof="0">
                  <a:ln>
                    <a:noFill/>
                  </a:ln>
                  <a:solidFill>
                    <a:srgbClr val="009530"/>
                  </a:solidFill>
                  <a:effectLst/>
                  <a:uLnTx/>
                  <a:uFillTx/>
                  <a:latin typeface="Arial" panose="020B0604020202020204" pitchFamily="34" charset="0"/>
                  <a:ea typeface="+mn-ea"/>
                  <a:cs typeface="+mn-cs"/>
                </a:rPr>
                <a:t> (operaciones)</a:t>
              </a:r>
            </a:p>
          </p:txBody>
        </p:sp>
        <p:sp>
          <p:nvSpPr>
            <p:cNvPr id="56329" name="Rectangle 9">
              <a:extLst>
                <a:ext uri="{FF2B5EF4-FFF2-40B4-BE49-F238E27FC236}">
                  <a16:creationId xmlns:a16="http://schemas.microsoft.com/office/drawing/2014/main" id="{F8B61276-E613-46BE-BD51-CE5493F961A0}"/>
                </a:ext>
              </a:extLst>
            </p:cNvPr>
            <p:cNvSpPr>
              <a:spLocks noChangeArrowheads="1"/>
            </p:cNvSpPr>
            <p:nvPr/>
          </p:nvSpPr>
          <p:spPr bwMode="auto">
            <a:xfrm>
              <a:off x="4462" y="3941"/>
              <a:ext cx="769"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endPar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p:txBody>
        </p:sp>
        <p:sp>
          <p:nvSpPr>
            <p:cNvPr id="56330" name="Rectangle 10">
              <a:extLst>
                <a:ext uri="{FF2B5EF4-FFF2-40B4-BE49-F238E27FC236}">
                  <a16:creationId xmlns:a16="http://schemas.microsoft.com/office/drawing/2014/main" id="{A67493B9-D37F-4584-819D-EE8B41E01252}"/>
                </a:ext>
              </a:extLst>
            </p:cNvPr>
            <p:cNvSpPr>
              <a:spLocks noChangeArrowheads="1"/>
            </p:cNvSpPr>
            <p:nvPr/>
          </p:nvSpPr>
          <p:spPr bwMode="auto">
            <a:xfrm>
              <a:off x="3600" y="3941"/>
              <a:ext cx="862"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1.369.863</a:t>
              </a:r>
            </a:p>
          </p:txBody>
        </p:sp>
        <p:sp>
          <p:nvSpPr>
            <p:cNvPr id="56331" name="Rectangle 11">
              <a:extLst>
                <a:ext uri="{FF2B5EF4-FFF2-40B4-BE49-F238E27FC236}">
                  <a16:creationId xmlns:a16="http://schemas.microsoft.com/office/drawing/2014/main" id="{5DB866C9-F5F3-4396-872B-212D5122E3A5}"/>
                </a:ext>
              </a:extLst>
            </p:cNvPr>
            <p:cNvSpPr>
              <a:spLocks noChangeArrowheads="1"/>
            </p:cNvSpPr>
            <p:nvPr/>
          </p:nvSpPr>
          <p:spPr bwMode="auto">
            <a:xfrm>
              <a:off x="922" y="3941"/>
              <a:ext cx="181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Contactores CON1, CON 2</a:t>
              </a:r>
            </a:p>
          </p:txBody>
        </p:sp>
        <p:sp>
          <p:nvSpPr>
            <p:cNvPr id="56332" name="Rectangle 12">
              <a:extLst>
                <a:ext uri="{FF2B5EF4-FFF2-40B4-BE49-F238E27FC236}">
                  <a16:creationId xmlns:a16="http://schemas.microsoft.com/office/drawing/2014/main" id="{4DFCFEB7-937A-429B-8DDA-8687E30D7A82}"/>
                </a:ext>
              </a:extLst>
            </p:cNvPr>
            <p:cNvSpPr>
              <a:spLocks noChangeArrowheads="1"/>
            </p:cNvSpPr>
            <p:nvPr/>
          </p:nvSpPr>
          <p:spPr bwMode="auto">
            <a:xfrm>
              <a:off x="4462" y="3714"/>
              <a:ext cx="769"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154,5</a:t>
              </a:r>
            </a:p>
          </p:txBody>
        </p:sp>
        <p:sp>
          <p:nvSpPr>
            <p:cNvPr id="56333" name="Rectangle 13">
              <a:extLst>
                <a:ext uri="{FF2B5EF4-FFF2-40B4-BE49-F238E27FC236}">
                  <a16:creationId xmlns:a16="http://schemas.microsoft.com/office/drawing/2014/main" id="{6C3E690E-8707-4E7A-AFB3-B67536C84573}"/>
                </a:ext>
              </a:extLst>
            </p:cNvPr>
            <p:cNvSpPr>
              <a:spLocks noChangeArrowheads="1"/>
            </p:cNvSpPr>
            <p:nvPr/>
          </p:nvSpPr>
          <p:spPr bwMode="auto">
            <a:xfrm>
              <a:off x="3600" y="3714"/>
              <a:ext cx="862"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endPar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p:txBody>
        </p:sp>
        <p:sp>
          <p:nvSpPr>
            <p:cNvPr id="56334" name="Rectangle 14">
              <a:extLst>
                <a:ext uri="{FF2B5EF4-FFF2-40B4-BE49-F238E27FC236}">
                  <a16:creationId xmlns:a16="http://schemas.microsoft.com/office/drawing/2014/main" id="{134F7772-A32A-49B8-89DF-904298B786D3}"/>
                </a:ext>
              </a:extLst>
            </p:cNvPr>
            <p:cNvSpPr>
              <a:spLocks noChangeArrowheads="1"/>
            </p:cNvSpPr>
            <p:nvPr/>
          </p:nvSpPr>
          <p:spPr bwMode="auto">
            <a:xfrm>
              <a:off x="922" y="3714"/>
              <a:ext cx="181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Módulo de Seg. XPS </a:t>
              </a:r>
              <a:r>
                <a:rPr kumimoji="0" lang="es-ES" altLang="es-ES" sz="1000" b="0" i="0" u="none" strike="noStrike" kern="1200" cap="none" spc="0" normalizeH="0" baseline="0" noProof="0">
                  <a:ln>
                    <a:noFill/>
                  </a:ln>
                  <a:solidFill>
                    <a:srgbClr val="009530"/>
                  </a:solidFill>
                  <a:effectLst/>
                  <a:uLnTx/>
                  <a:uFillTx/>
                  <a:latin typeface="Arial" panose="020B0604020202020204" pitchFamily="34" charset="0"/>
                  <a:ea typeface="+mn-ea"/>
                  <a:cs typeface="+mn-cs"/>
                </a:rPr>
                <a:t>(ej. XPSAK)</a:t>
              </a:r>
            </a:p>
          </p:txBody>
        </p:sp>
        <p:sp>
          <p:nvSpPr>
            <p:cNvPr id="56335" name="Rectangle 15">
              <a:extLst>
                <a:ext uri="{FF2B5EF4-FFF2-40B4-BE49-F238E27FC236}">
                  <a16:creationId xmlns:a16="http://schemas.microsoft.com/office/drawing/2014/main" id="{752821E8-442D-4813-9204-0778FC1CBAD9}"/>
                </a:ext>
              </a:extLst>
            </p:cNvPr>
            <p:cNvSpPr>
              <a:spLocks noChangeArrowheads="1"/>
            </p:cNvSpPr>
            <p:nvPr/>
          </p:nvSpPr>
          <p:spPr bwMode="auto">
            <a:xfrm>
              <a:off x="4462" y="3487"/>
              <a:ext cx="769"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endPar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p:txBody>
        </p:sp>
        <p:sp>
          <p:nvSpPr>
            <p:cNvPr id="56336" name="Rectangle 16">
              <a:extLst>
                <a:ext uri="{FF2B5EF4-FFF2-40B4-BE49-F238E27FC236}">
                  <a16:creationId xmlns:a16="http://schemas.microsoft.com/office/drawing/2014/main" id="{59600DE8-EEBA-4378-94A7-CF7D3FBE3DDE}"/>
                </a:ext>
              </a:extLst>
            </p:cNvPr>
            <p:cNvSpPr>
              <a:spLocks noChangeArrowheads="1"/>
            </p:cNvSpPr>
            <p:nvPr/>
          </p:nvSpPr>
          <p:spPr bwMode="auto">
            <a:xfrm>
              <a:off x="3600" y="3487"/>
              <a:ext cx="862"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50.000.000</a:t>
              </a:r>
            </a:p>
          </p:txBody>
        </p:sp>
        <p:sp>
          <p:nvSpPr>
            <p:cNvPr id="56337" name="Rectangle 17">
              <a:extLst>
                <a:ext uri="{FF2B5EF4-FFF2-40B4-BE49-F238E27FC236}">
                  <a16:creationId xmlns:a16="http://schemas.microsoft.com/office/drawing/2014/main" id="{3B6214C6-C8AA-451D-BD1B-DABEF1430378}"/>
                </a:ext>
              </a:extLst>
            </p:cNvPr>
            <p:cNvSpPr>
              <a:spLocks noChangeArrowheads="1"/>
            </p:cNvSpPr>
            <p:nvPr/>
          </p:nvSpPr>
          <p:spPr bwMode="auto">
            <a:xfrm>
              <a:off x="922" y="3487"/>
              <a:ext cx="181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Interrup. de enclav.  SW1, SW2</a:t>
              </a:r>
            </a:p>
          </p:txBody>
        </p:sp>
        <p:sp>
          <p:nvSpPr>
            <p:cNvPr id="56338" name="Rectangle 18">
              <a:extLst>
                <a:ext uri="{FF2B5EF4-FFF2-40B4-BE49-F238E27FC236}">
                  <a16:creationId xmlns:a16="http://schemas.microsoft.com/office/drawing/2014/main" id="{003E3CC4-3771-473E-821D-41E9B9714014}"/>
                </a:ext>
              </a:extLst>
            </p:cNvPr>
            <p:cNvSpPr>
              <a:spLocks noChangeArrowheads="1"/>
            </p:cNvSpPr>
            <p:nvPr/>
          </p:nvSpPr>
          <p:spPr bwMode="auto">
            <a:xfrm>
              <a:off x="4462" y="3179"/>
              <a:ext cx="769"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1" i="0" u="none" strike="noStrike" kern="1200" cap="none" spc="0" normalizeH="0" baseline="0" noProof="0">
                  <a:ln>
                    <a:noFill/>
                  </a:ln>
                  <a:solidFill>
                    <a:srgbClr val="009530"/>
                  </a:solidFill>
                  <a:effectLst/>
                  <a:uLnTx/>
                  <a:uFillTx/>
                  <a:latin typeface="Arial" panose="020B0604020202020204" pitchFamily="34" charset="0"/>
                  <a:ea typeface="+mn-ea"/>
                  <a:cs typeface="+mn-cs"/>
                </a:rPr>
                <a:t>MTTF</a:t>
              </a:r>
              <a:r>
                <a:rPr kumimoji="0" lang="es-ES" altLang="es-ES" sz="1400" b="1" i="0" u="none" strike="noStrike" kern="1200" cap="none" spc="0" normalizeH="0" baseline="-25000" noProof="0">
                  <a:ln>
                    <a:noFill/>
                  </a:ln>
                  <a:solidFill>
                    <a:srgbClr val="009530"/>
                  </a:solidFill>
                  <a:effectLst/>
                  <a:uLnTx/>
                  <a:uFillTx/>
                  <a:latin typeface="Arial" panose="020B0604020202020204" pitchFamily="34" charset="0"/>
                  <a:ea typeface="+mn-ea"/>
                  <a:cs typeface="+mn-cs"/>
                </a:rPr>
                <a:t>d</a:t>
              </a: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 </a:t>
              </a:r>
            </a:p>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200" b="0" i="0" u="none" strike="noStrike" kern="1200" cap="none" spc="0" normalizeH="0" baseline="0" noProof="0">
                  <a:ln>
                    <a:noFill/>
                  </a:ln>
                  <a:solidFill>
                    <a:srgbClr val="009530"/>
                  </a:solidFill>
                  <a:effectLst/>
                  <a:uLnTx/>
                  <a:uFillTx/>
                  <a:latin typeface="Arial" panose="020B0604020202020204" pitchFamily="34" charset="0"/>
                  <a:ea typeface="+mn-ea"/>
                  <a:cs typeface="+mn-cs"/>
                </a:rPr>
                <a:t>(años)</a:t>
              </a:r>
            </a:p>
          </p:txBody>
        </p:sp>
        <p:sp>
          <p:nvSpPr>
            <p:cNvPr id="56339" name="Rectangle 19">
              <a:extLst>
                <a:ext uri="{FF2B5EF4-FFF2-40B4-BE49-F238E27FC236}">
                  <a16:creationId xmlns:a16="http://schemas.microsoft.com/office/drawing/2014/main" id="{772D8DF9-ED75-4E7F-9097-C1E63123AA46}"/>
                </a:ext>
              </a:extLst>
            </p:cNvPr>
            <p:cNvSpPr>
              <a:spLocks noChangeArrowheads="1"/>
            </p:cNvSpPr>
            <p:nvPr/>
          </p:nvSpPr>
          <p:spPr bwMode="auto">
            <a:xfrm>
              <a:off x="3600" y="3179"/>
              <a:ext cx="862"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400" b="1" i="0" u="none" strike="noStrike" kern="1200" cap="none" spc="0" normalizeH="0" baseline="0" noProof="0">
                  <a:ln>
                    <a:noFill/>
                  </a:ln>
                  <a:solidFill>
                    <a:srgbClr val="009530"/>
                  </a:solidFill>
                  <a:effectLst/>
                  <a:uLnTx/>
                  <a:uFillTx/>
                  <a:latin typeface="Arial" panose="020B0604020202020204" pitchFamily="34" charset="0"/>
                  <a:ea typeface="+mn-ea"/>
                  <a:cs typeface="+mn-cs"/>
                </a:rPr>
                <a:t>B10</a:t>
              </a:r>
              <a:r>
                <a:rPr kumimoji="0" lang="es-ES" altLang="es-ES" sz="1400" b="1" i="0" u="none" strike="noStrike" kern="1200" cap="none" spc="0" normalizeH="0" baseline="-25000" noProof="0">
                  <a:ln>
                    <a:noFill/>
                  </a:ln>
                  <a:solidFill>
                    <a:srgbClr val="009530"/>
                  </a:solidFill>
                  <a:effectLst/>
                  <a:uLnTx/>
                  <a:uFillTx/>
                  <a:latin typeface="Arial" panose="020B0604020202020204" pitchFamily="34" charset="0"/>
                  <a:ea typeface="+mn-ea"/>
                  <a:cs typeface="+mn-cs"/>
                </a:rPr>
                <a:t>d</a:t>
              </a:r>
              <a:r>
                <a:rPr kumimoji="0" lang="es-ES" altLang="es-ES" sz="1400" b="0" i="0" u="none" strike="noStrike" kern="1200" cap="none" spc="0" normalizeH="0" baseline="0" noProof="0">
                  <a:ln>
                    <a:noFill/>
                  </a:ln>
                  <a:solidFill>
                    <a:srgbClr val="009530"/>
                  </a:solidFill>
                  <a:effectLst/>
                  <a:uLnTx/>
                  <a:uFillTx/>
                  <a:latin typeface="Arial" panose="020B0604020202020204" pitchFamily="34" charset="0"/>
                  <a:ea typeface="+mn-ea"/>
                  <a:cs typeface="+mn-cs"/>
                </a:rPr>
                <a:t> </a:t>
              </a:r>
              <a:r>
                <a:rPr kumimoji="0" lang="es-ES" altLang="es-ES" sz="1200" b="0" i="0" u="none" strike="noStrike" kern="1200" cap="none" spc="0" normalizeH="0" baseline="0" noProof="0">
                  <a:ln>
                    <a:noFill/>
                  </a:ln>
                  <a:solidFill>
                    <a:srgbClr val="009530"/>
                  </a:solidFill>
                  <a:effectLst/>
                  <a:uLnTx/>
                  <a:uFillTx/>
                  <a:latin typeface="Arial" panose="020B0604020202020204" pitchFamily="34" charset="0"/>
                  <a:ea typeface="+mn-ea"/>
                  <a:cs typeface="+mn-cs"/>
                </a:rPr>
                <a:t>(operaciones)</a:t>
              </a:r>
            </a:p>
          </p:txBody>
        </p:sp>
        <p:sp>
          <p:nvSpPr>
            <p:cNvPr id="56340" name="Rectangle 20">
              <a:extLst>
                <a:ext uri="{FF2B5EF4-FFF2-40B4-BE49-F238E27FC236}">
                  <a16:creationId xmlns:a16="http://schemas.microsoft.com/office/drawing/2014/main" id="{092184EB-5507-4F19-8C47-28C57CD4569A}"/>
                </a:ext>
              </a:extLst>
            </p:cNvPr>
            <p:cNvSpPr>
              <a:spLocks noChangeArrowheads="1"/>
            </p:cNvSpPr>
            <p:nvPr/>
          </p:nvSpPr>
          <p:spPr bwMode="auto">
            <a:xfrm>
              <a:off x="922" y="3179"/>
              <a:ext cx="1814"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333500" indent="188913">
                <a:spcBef>
                  <a:spcPct val="20000"/>
                </a:spcBef>
                <a:buChar char="–"/>
                <a:defRPr sz="2000">
                  <a:solidFill>
                    <a:schemeClr val="tx1"/>
                  </a:solidFill>
                  <a:latin typeface="Arial" panose="020B0604020202020204" pitchFamily="34" charset="0"/>
                </a:defRPr>
              </a:lvl4pPr>
              <a:lvl5pPr marL="1714500" indent="215900">
                <a:spcBef>
                  <a:spcPct val="20000"/>
                </a:spcBef>
                <a:buChar char="»"/>
                <a:defRPr sz="2000">
                  <a:solidFill>
                    <a:schemeClr val="tx1"/>
                  </a:solidFill>
                  <a:latin typeface="Arial" panose="020B0604020202020204" pitchFamily="34" charset="0"/>
                </a:defRPr>
              </a:lvl5pPr>
              <a:lvl6pPr marL="2171700" indent="215900" eaLnBrk="0" fontAlgn="base" hangingPunct="0">
                <a:spcBef>
                  <a:spcPct val="20000"/>
                </a:spcBef>
                <a:spcAft>
                  <a:spcPct val="0"/>
                </a:spcAft>
                <a:buChar char="»"/>
                <a:defRPr sz="2000">
                  <a:solidFill>
                    <a:schemeClr val="tx1"/>
                  </a:solidFill>
                  <a:latin typeface="Arial" panose="020B0604020202020204" pitchFamily="34" charset="0"/>
                </a:defRPr>
              </a:lvl6pPr>
              <a:lvl7pPr marL="2628900" indent="215900" eaLnBrk="0" fontAlgn="base" hangingPunct="0">
                <a:spcBef>
                  <a:spcPct val="20000"/>
                </a:spcBef>
                <a:spcAft>
                  <a:spcPct val="0"/>
                </a:spcAft>
                <a:buChar char="»"/>
                <a:defRPr sz="2000">
                  <a:solidFill>
                    <a:schemeClr val="tx1"/>
                  </a:solidFill>
                  <a:latin typeface="Arial" panose="020B0604020202020204" pitchFamily="34" charset="0"/>
                </a:defRPr>
              </a:lvl7pPr>
              <a:lvl8pPr marL="3086100" indent="215900" eaLnBrk="0" fontAlgn="base" hangingPunct="0">
                <a:spcBef>
                  <a:spcPct val="20000"/>
                </a:spcBef>
                <a:spcAft>
                  <a:spcPct val="0"/>
                </a:spcAft>
                <a:buChar char="»"/>
                <a:defRPr sz="2000">
                  <a:solidFill>
                    <a:schemeClr val="tx1"/>
                  </a:solidFill>
                  <a:latin typeface="Arial" panose="020B0604020202020204" pitchFamily="34" charset="0"/>
                </a:defRPr>
              </a:lvl8pPr>
              <a:lvl9pPr marL="3543300" indent="2159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r>
                <a:rPr kumimoji="0" lang="es-ES" altLang="es-ES" sz="1600" b="1" i="0" u="none" strike="noStrike" kern="1200" cap="none" spc="0" normalizeH="0" baseline="0" noProof="0">
                  <a:ln>
                    <a:noFill/>
                  </a:ln>
                  <a:solidFill>
                    <a:srgbClr val="009530"/>
                  </a:solidFill>
                  <a:effectLst/>
                  <a:uLnTx/>
                  <a:uFillTx/>
                  <a:latin typeface="Arial" panose="020B0604020202020204" pitchFamily="34" charset="0"/>
                  <a:ea typeface="+mn-ea"/>
                  <a:cs typeface="+mn-cs"/>
                </a:rPr>
                <a:t> Ejemplo SRP/CS</a:t>
              </a:r>
            </a:p>
          </p:txBody>
        </p:sp>
        <p:sp>
          <p:nvSpPr>
            <p:cNvPr id="56341" name="Line 21">
              <a:extLst>
                <a:ext uri="{FF2B5EF4-FFF2-40B4-BE49-F238E27FC236}">
                  <a16:creationId xmlns:a16="http://schemas.microsoft.com/office/drawing/2014/main" id="{CEF8089F-F161-4DE8-BCBC-88BB85E015BB}"/>
                </a:ext>
              </a:extLst>
            </p:cNvPr>
            <p:cNvSpPr>
              <a:spLocks noChangeShapeType="1"/>
            </p:cNvSpPr>
            <p:nvPr/>
          </p:nvSpPr>
          <p:spPr bwMode="auto">
            <a:xfrm>
              <a:off x="922" y="3179"/>
              <a:ext cx="1814"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2" name="Line 22">
              <a:extLst>
                <a:ext uri="{FF2B5EF4-FFF2-40B4-BE49-F238E27FC236}">
                  <a16:creationId xmlns:a16="http://schemas.microsoft.com/office/drawing/2014/main" id="{B7477306-E8B8-4556-84E4-2CB543CD389B}"/>
                </a:ext>
              </a:extLst>
            </p:cNvPr>
            <p:cNvSpPr>
              <a:spLocks noChangeShapeType="1"/>
            </p:cNvSpPr>
            <p:nvPr/>
          </p:nvSpPr>
          <p:spPr bwMode="auto">
            <a:xfrm>
              <a:off x="922" y="3487"/>
              <a:ext cx="4309"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3" name="Line 23">
              <a:extLst>
                <a:ext uri="{FF2B5EF4-FFF2-40B4-BE49-F238E27FC236}">
                  <a16:creationId xmlns:a16="http://schemas.microsoft.com/office/drawing/2014/main" id="{EB7C4F24-C10F-4D2C-8933-7E116AF2EDAD}"/>
                </a:ext>
              </a:extLst>
            </p:cNvPr>
            <p:cNvSpPr>
              <a:spLocks noChangeShapeType="1"/>
            </p:cNvSpPr>
            <p:nvPr/>
          </p:nvSpPr>
          <p:spPr bwMode="auto">
            <a:xfrm>
              <a:off x="922" y="3714"/>
              <a:ext cx="4309"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4" name="Line 24">
              <a:extLst>
                <a:ext uri="{FF2B5EF4-FFF2-40B4-BE49-F238E27FC236}">
                  <a16:creationId xmlns:a16="http://schemas.microsoft.com/office/drawing/2014/main" id="{78D8D944-A16D-44C6-8BE9-8430EC6C68E5}"/>
                </a:ext>
              </a:extLst>
            </p:cNvPr>
            <p:cNvSpPr>
              <a:spLocks noChangeShapeType="1"/>
            </p:cNvSpPr>
            <p:nvPr/>
          </p:nvSpPr>
          <p:spPr bwMode="auto">
            <a:xfrm>
              <a:off x="922" y="3941"/>
              <a:ext cx="4309"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5" name="Line 25">
              <a:extLst>
                <a:ext uri="{FF2B5EF4-FFF2-40B4-BE49-F238E27FC236}">
                  <a16:creationId xmlns:a16="http://schemas.microsoft.com/office/drawing/2014/main" id="{F1661DF3-9D3A-40B8-8E3A-15B783B7BCE3}"/>
                </a:ext>
              </a:extLst>
            </p:cNvPr>
            <p:cNvSpPr>
              <a:spLocks noChangeShapeType="1"/>
            </p:cNvSpPr>
            <p:nvPr/>
          </p:nvSpPr>
          <p:spPr bwMode="auto">
            <a:xfrm>
              <a:off x="922" y="4168"/>
              <a:ext cx="1814"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6" name="Line 26">
              <a:extLst>
                <a:ext uri="{FF2B5EF4-FFF2-40B4-BE49-F238E27FC236}">
                  <a16:creationId xmlns:a16="http://schemas.microsoft.com/office/drawing/2014/main" id="{384FECB8-5DA0-4EFD-940D-B03B673AC549}"/>
                </a:ext>
              </a:extLst>
            </p:cNvPr>
            <p:cNvSpPr>
              <a:spLocks noChangeShapeType="1"/>
            </p:cNvSpPr>
            <p:nvPr/>
          </p:nvSpPr>
          <p:spPr bwMode="auto">
            <a:xfrm>
              <a:off x="922" y="3179"/>
              <a:ext cx="0" cy="30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7" name="Line 27">
              <a:extLst>
                <a:ext uri="{FF2B5EF4-FFF2-40B4-BE49-F238E27FC236}">
                  <a16:creationId xmlns:a16="http://schemas.microsoft.com/office/drawing/2014/main" id="{9F597525-CD0E-43FA-B933-C9CEE7962006}"/>
                </a:ext>
              </a:extLst>
            </p:cNvPr>
            <p:cNvSpPr>
              <a:spLocks noChangeShapeType="1"/>
            </p:cNvSpPr>
            <p:nvPr/>
          </p:nvSpPr>
          <p:spPr bwMode="auto">
            <a:xfrm>
              <a:off x="2736" y="3179"/>
              <a:ext cx="0" cy="989"/>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8" name="Line 28">
              <a:extLst>
                <a:ext uri="{FF2B5EF4-FFF2-40B4-BE49-F238E27FC236}">
                  <a16:creationId xmlns:a16="http://schemas.microsoft.com/office/drawing/2014/main" id="{11E776FC-8A53-4ED0-AF24-92F6B2F98377}"/>
                </a:ext>
              </a:extLst>
            </p:cNvPr>
            <p:cNvSpPr>
              <a:spLocks noChangeShapeType="1"/>
            </p:cNvSpPr>
            <p:nvPr/>
          </p:nvSpPr>
          <p:spPr bwMode="auto">
            <a:xfrm>
              <a:off x="4462" y="3179"/>
              <a:ext cx="0" cy="989"/>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49" name="Line 29">
              <a:extLst>
                <a:ext uri="{FF2B5EF4-FFF2-40B4-BE49-F238E27FC236}">
                  <a16:creationId xmlns:a16="http://schemas.microsoft.com/office/drawing/2014/main" id="{DA7DB1C8-330A-4788-9A59-291197F36C32}"/>
                </a:ext>
              </a:extLst>
            </p:cNvPr>
            <p:cNvSpPr>
              <a:spLocks noChangeShapeType="1"/>
            </p:cNvSpPr>
            <p:nvPr/>
          </p:nvSpPr>
          <p:spPr bwMode="auto">
            <a:xfrm>
              <a:off x="5231" y="3179"/>
              <a:ext cx="0" cy="30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0" name="Line 30">
              <a:extLst>
                <a:ext uri="{FF2B5EF4-FFF2-40B4-BE49-F238E27FC236}">
                  <a16:creationId xmlns:a16="http://schemas.microsoft.com/office/drawing/2014/main" id="{07775DF6-6DA3-42BE-BB80-280621AF8FD4}"/>
                </a:ext>
              </a:extLst>
            </p:cNvPr>
            <p:cNvSpPr>
              <a:spLocks noChangeShapeType="1"/>
            </p:cNvSpPr>
            <p:nvPr/>
          </p:nvSpPr>
          <p:spPr bwMode="auto">
            <a:xfrm>
              <a:off x="3600" y="3179"/>
              <a:ext cx="0" cy="989"/>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1" name="Line 32">
              <a:extLst>
                <a:ext uri="{FF2B5EF4-FFF2-40B4-BE49-F238E27FC236}">
                  <a16:creationId xmlns:a16="http://schemas.microsoft.com/office/drawing/2014/main" id="{42FEDA3E-44CA-4CFF-9139-62FFCFC4D1E9}"/>
                </a:ext>
              </a:extLst>
            </p:cNvPr>
            <p:cNvSpPr>
              <a:spLocks noChangeShapeType="1"/>
            </p:cNvSpPr>
            <p:nvPr/>
          </p:nvSpPr>
          <p:spPr bwMode="auto">
            <a:xfrm>
              <a:off x="2736" y="3179"/>
              <a:ext cx="864"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2" name="Line 33">
              <a:extLst>
                <a:ext uri="{FF2B5EF4-FFF2-40B4-BE49-F238E27FC236}">
                  <a16:creationId xmlns:a16="http://schemas.microsoft.com/office/drawing/2014/main" id="{FBE79523-0EFA-49BF-A04F-8F1E40A357A3}"/>
                </a:ext>
              </a:extLst>
            </p:cNvPr>
            <p:cNvSpPr>
              <a:spLocks noChangeShapeType="1"/>
            </p:cNvSpPr>
            <p:nvPr/>
          </p:nvSpPr>
          <p:spPr bwMode="auto">
            <a:xfrm>
              <a:off x="922" y="3487"/>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3" name="Line 34">
              <a:extLst>
                <a:ext uri="{FF2B5EF4-FFF2-40B4-BE49-F238E27FC236}">
                  <a16:creationId xmlns:a16="http://schemas.microsoft.com/office/drawing/2014/main" id="{28A791E3-F586-47CD-AD6D-C3761C88F38B}"/>
                </a:ext>
              </a:extLst>
            </p:cNvPr>
            <p:cNvSpPr>
              <a:spLocks noChangeShapeType="1"/>
            </p:cNvSpPr>
            <p:nvPr/>
          </p:nvSpPr>
          <p:spPr bwMode="auto">
            <a:xfrm>
              <a:off x="3600" y="3179"/>
              <a:ext cx="86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4" name="Line 36">
              <a:extLst>
                <a:ext uri="{FF2B5EF4-FFF2-40B4-BE49-F238E27FC236}">
                  <a16:creationId xmlns:a16="http://schemas.microsoft.com/office/drawing/2014/main" id="{9F451B65-7330-42E6-91C4-F1D0E2413CE8}"/>
                </a:ext>
              </a:extLst>
            </p:cNvPr>
            <p:cNvSpPr>
              <a:spLocks noChangeShapeType="1"/>
            </p:cNvSpPr>
            <p:nvPr/>
          </p:nvSpPr>
          <p:spPr bwMode="auto">
            <a:xfrm>
              <a:off x="4462" y="3179"/>
              <a:ext cx="769"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5" name="Line 39">
              <a:extLst>
                <a:ext uri="{FF2B5EF4-FFF2-40B4-BE49-F238E27FC236}">
                  <a16:creationId xmlns:a16="http://schemas.microsoft.com/office/drawing/2014/main" id="{FE8CC109-EE06-4233-894E-62A3AA0CB351}"/>
                </a:ext>
              </a:extLst>
            </p:cNvPr>
            <p:cNvSpPr>
              <a:spLocks noChangeShapeType="1"/>
            </p:cNvSpPr>
            <p:nvPr/>
          </p:nvSpPr>
          <p:spPr bwMode="auto">
            <a:xfrm>
              <a:off x="5231" y="3487"/>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6" name="Line 41">
              <a:extLst>
                <a:ext uri="{FF2B5EF4-FFF2-40B4-BE49-F238E27FC236}">
                  <a16:creationId xmlns:a16="http://schemas.microsoft.com/office/drawing/2014/main" id="{1D07B64B-9CC5-4AA3-AC6F-7EBEEF9161A1}"/>
                </a:ext>
              </a:extLst>
            </p:cNvPr>
            <p:cNvSpPr>
              <a:spLocks noChangeShapeType="1"/>
            </p:cNvSpPr>
            <p:nvPr/>
          </p:nvSpPr>
          <p:spPr bwMode="auto">
            <a:xfrm>
              <a:off x="922" y="3714"/>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7" name="Line 47">
              <a:extLst>
                <a:ext uri="{FF2B5EF4-FFF2-40B4-BE49-F238E27FC236}">
                  <a16:creationId xmlns:a16="http://schemas.microsoft.com/office/drawing/2014/main" id="{8250223B-2AC3-4A07-9E64-D95D893C58FD}"/>
                </a:ext>
              </a:extLst>
            </p:cNvPr>
            <p:cNvSpPr>
              <a:spLocks noChangeShapeType="1"/>
            </p:cNvSpPr>
            <p:nvPr/>
          </p:nvSpPr>
          <p:spPr bwMode="auto">
            <a:xfrm>
              <a:off x="5231" y="3714"/>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8" name="Line 49">
              <a:extLst>
                <a:ext uri="{FF2B5EF4-FFF2-40B4-BE49-F238E27FC236}">
                  <a16:creationId xmlns:a16="http://schemas.microsoft.com/office/drawing/2014/main" id="{7CC756A0-B5E6-4A25-9F4F-3FFDF791043B}"/>
                </a:ext>
              </a:extLst>
            </p:cNvPr>
            <p:cNvSpPr>
              <a:spLocks noChangeShapeType="1"/>
            </p:cNvSpPr>
            <p:nvPr/>
          </p:nvSpPr>
          <p:spPr bwMode="auto">
            <a:xfrm>
              <a:off x="922" y="3941"/>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59" name="Line 55">
              <a:extLst>
                <a:ext uri="{FF2B5EF4-FFF2-40B4-BE49-F238E27FC236}">
                  <a16:creationId xmlns:a16="http://schemas.microsoft.com/office/drawing/2014/main" id="{408FD0DD-41AB-4D2E-A293-4B5145AC46CC}"/>
                </a:ext>
              </a:extLst>
            </p:cNvPr>
            <p:cNvSpPr>
              <a:spLocks noChangeShapeType="1"/>
            </p:cNvSpPr>
            <p:nvPr/>
          </p:nvSpPr>
          <p:spPr bwMode="auto">
            <a:xfrm>
              <a:off x="5231" y="3941"/>
              <a:ext cx="0" cy="22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60" name="Line 57">
              <a:extLst>
                <a:ext uri="{FF2B5EF4-FFF2-40B4-BE49-F238E27FC236}">
                  <a16:creationId xmlns:a16="http://schemas.microsoft.com/office/drawing/2014/main" id="{A656F440-0984-4661-9F74-6D0D9BF5C46F}"/>
                </a:ext>
              </a:extLst>
            </p:cNvPr>
            <p:cNvSpPr>
              <a:spLocks noChangeShapeType="1"/>
            </p:cNvSpPr>
            <p:nvPr/>
          </p:nvSpPr>
          <p:spPr bwMode="auto">
            <a:xfrm>
              <a:off x="2736" y="4168"/>
              <a:ext cx="864"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61" name="Line 59">
              <a:extLst>
                <a:ext uri="{FF2B5EF4-FFF2-40B4-BE49-F238E27FC236}">
                  <a16:creationId xmlns:a16="http://schemas.microsoft.com/office/drawing/2014/main" id="{E2F19CA0-F9CA-469C-9C8D-5EF879B7CF11}"/>
                </a:ext>
              </a:extLst>
            </p:cNvPr>
            <p:cNvSpPr>
              <a:spLocks noChangeShapeType="1"/>
            </p:cNvSpPr>
            <p:nvPr/>
          </p:nvSpPr>
          <p:spPr bwMode="auto">
            <a:xfrm>
              <a:off x="3600" y="4168"/>
              <a:ext cx="862"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62" name="Line 61">
              <a:extLst>
                <a:ext uri="{FF2B5EF4-FFF2-40B4-BE49-F238E27FC236}">
                  <a16:creationId xmlns:a16="http://schemas.microsoft.com/office/drawing/2014/main" id="{8BFAD73F-5F04-4C13-9CB5-B82B4E6D8402}"/>
                </a:ext>
              </a:extLst>
            </p:cNvPr>
            <p:cNvSpPr>
              <a:spLocks noChangeShapeType="1"/>
            </p:cNvSpPr>
            <p:nvPr/>
          </p:nvSpPr>
          <p:spPr bwMode="auto">
            <a:xfrm>
              <a:off x="4462" y="4168"/>
              <a:ext cx="769"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6363" name="AutoShape 63">
              <a:extLst>
                <a:ext uri="{FF2B5EF4-FFF2-40B4-BE49-F238E27FC236}">
                  <a16:creationId xmlns:a16="http://schemas.microsoft.com/office/drawing/2014/main" id="{80292937-9352-4D04-ACB3-C09E256E85FC}"/>
                </a:ext>
              </a:extLst>
            </p:cNvPr>
            <p:cNvSpPr>
              <a:spLocks noChangeArrowheads="1"/>
            </p:cNvSpPr>
            <p:nvPr/>
          </p:nvSpPr>
          <p:spPr bwMode="auto">
            <a:xfrm>
              <a:off x="912" y="3168"/>
              <a:ext cx="4319" cy="1000"/>
            </a:xfrm>
            <a:prstGeom prst="roundRect">
              <a:avLst>
                <a:gd name="adj" fmla="val 7898"/>
              </a:avLst>
            </a:prstGeom>
            <a:noFill/>
            <a:ln w="28575"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sp>
        <p:nvSpPr>
          <p:cNvPr id="56324" name="Rectangle 72">
            <a:extLst>
              <a:ext uri="{FF2B5EF4-FFF2-40B4-BE49-F238E27FC236}">
                <a16:creationId xmlns:a16="http://schemas.microsoft.com/office/drawing/2014/main" id="{87683F02-12FB-447E-8768-3FE30B6767B8}"/>
              </a:ext>
            </a:extLst>
          </p:cNvPr>
          <p:cNvSpPr>
            <a:spLocks noGrp="1" noChangeArrowheads="1"/>
          </p:cNvSpPr>
          <p:nvPr>
            <p:ph type="title"/>
          </p:nvPr>
        </p:nvSpPr>
        <p:spPr>
          <a:xfrm>
            <a:off x="431800" y="77788"/>
            <a:ext cx="8280400" cy="884237"/>
          </a:xfrm>
          <a:noFill/>
        </p:spPr>
        <p:txBody>
          <a:bodyPr/>
          <a:lstStyle/>
          <a:p>
            <a:pPr eaLnBrk="1" hangingPunct="1"/>
            <a:r>
              <a:rPr lang="es-ES" altLang="es-ES"/>
              <a:t>Norma EN ISO 13849-1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A1FA4AF6-067B-4C10-B51F-F1536FADF53B}"/>
              </a:ext>
            </a:extLst>
          </p:cNvPr>
          <p:cNvSpPr>
            <a:spLocks noGrp="1" noChangeArrowheads="1"/>
          </p:cNvSpPr>
          <p:nvPr>
            <p:ph type="body" idx="1"/>
          </p:nvPr>
        </p:nvSpPr>
        <p:spPr>
          <a:xfrm>
            <a:off x="431800" y="1074738"/>
            <a:ext cx="8458200" cy="4525962"/>
          </a:xfrm>
        </p:spPr>
        <p:txBody>
          <a:bodyPr/>
          <a:lstStyle/>
          <a:p>
            <a:pPr defTabSz="990600" eaLnBrk="1" hangingPunct="1"/>
            <a:r>
              <a:rPr lang="es-ES" altLang="es-ES" sz="2400"/>
              <a:t>Cálculo del MTTFd para los componentes a partir del B10d:</a:t>
            </a:r>
          </a:p>
          <a:p>
            <a:pPr lvl="1" defTabSz="990600" eaLnBrk="1" hangingPunct="1"/>
            <a:r>
              <a:rPr lang="es-ES" altLang="es-ES" sz="1600"/>
              <a:t>El MTTFd para los componentes puede determinarse a partir de la fórmula del Anexo C.4.2 de la EN ISO13849-1 :</a:t>
            </a:r>
          </a:p>
          <a:p>
            <a:pPr lvl="1" defTabSz="990600" eaLnBrk="1" hangingPunct="1"/>
            <a:endParaRPr lang="es-ES" altLang="es-ES" sz="1600"/>
          </a:p>
          <a:p>
            <a:pPr lvl="1" defTabSz="990600" eaLnBrk="1" hangingPunct="1"/>
            <a:endParaRPr lang="es-ES" altLang="es-ES" sz="2000"/>
          </a:p>
          <a:p>
            <a:pPr lvl="1" defTabSz="990600" eaLnBrk="1" hangingPunct="1"/>
            <a:endParaRPr lang="es-ES" altLang="es-ES" sz="2000"/>
          </a:p>
          <a:p>
            <a:pPr lvl="1" defTabSz="990600" eaLnBrk="1" hangingPunct="1"/>
            <a:r>
              <a:rPr lang="es-ES" altLang="es-ES" sz="1600"/>
              <a:t>Dónde </a:t>
            </a:r>
            <a:r>
              <a:rPr lang="es-ES" altLang="es-ES" sz="1600" b="1"/>
              <a:t>n</a:t>
            </a:r>
            <a:r>
              <a:rPr lang="es-ES" altLang="es-ES" sz="1600" b="1" baseline="-12000"/>
              <a:t>op</a:t>
            </a:r>
            <a:r>
              <a:rPr lang="es-ES" altLang="es-ES" sz="1600"/>
              <a:t>  es la número medio anual de operaciones:</a:t>
            </a:r>
          </a:p>
          <a:p>
            <a:pPr marL="898525" lvl="2" indent="-177800" defTabSz="990600" eaLnBrk="1" hangingPunct="1"/>
            <a:r>
              <a:rPr lang="es-ES" altLang="es-ES" sz="1600"/>
              <a:t>Asumiendo que la máquina se utiliza 8 horas al día, por 220 días al año, con un ciclo de tiempo de 120 segundos, dará un número total de 52.800 operaciones por año.</a:t>
            </a:r>
          </a:p>
          <a:p>
            <a:pPr lvl="1" defTabSz="990600" eaLnBrk="1" hangingPunct="1">
              <a:spcBef>
                <a:spcPct val="50000"/>
              </a:spcBef>
            </a:pPr>
            <a:r>
              <a:rPr lang="es-ES" altLang="es-ES" sz="1600"/>
              <a:t>El cliente debe checkear el tiempo de operación del componente T</a:t>
            </a:r>
            <a:r>
              <a:rPr lang="es-ES" altLang="es-ES" sz="1600" baseline="-25000"/>
              <a:t>10d </a:t>
            </a:r>
            <a:r>
              <a:rPr lang="es-ES" altLang="es-ES" sz="1600"/>
              <a:t>= B</a:t>
            </a:r>
            <a:r>
              <a:rPr lang="es-ES" altLang="es-ES" sz="1600" baseline="-25000"/>
              <a:t>10d</a:t>
            </a:r>
            <a:r>
              <a:rPr lang="es-ES" altLang="es-ES" sz="1600"/>
              <a:t>/n</a:t>
            </a:r>
            <a:r>
              <a:rPr lang="es-ES" altLang="es-ES" sz="1600" baseline="-25000"/>
              <a:t>op</a:t>
            </a:r>
            <a:endParaRPr lang="es-ES" altLang="es-ES" sz="1600"/>
          </a:p>
          <a:p>
            <a:pPr marL="898525" lvl="2" indent="-177800" defTabSz="990600" eaLnBrk="1" hangingPunct="1">
              <a:spcBef>
                <a:spcPct val="50000"/>
              </a:spcBef>
            </a:pPr>
            <a:r>
              <a:rPr lang="es-ES" altLang="es-ES" sz="1600"/>
              <a:t>Si es menor que el “mission time” (20 años es lo recomendado) es necesario cambiar este componente por prevención cuando este tiempo se exceda.  </a:t>
            </a:r>
          </a:p>
        </p:txBody>
      </p:sp>
      <p:grpSp>
        <p:nvGrpSpPr>
          <p:cNvPr id="57347" name="Group 3">
            <a:extLst>
              <a:ext uri="{FF2B5EF4-FFF2-40B4-BE49-F238E27FC236}">
                <a16:creationId xmlns:a16="http://schemas.microsoft.com/office/drawing/2014/main" id="{BED4C9A5-A15B-4222-B8F4-7EA31456D947}"/>
              </a:ext>
            </a:extLst>
          </p:cNvPr>
          <p:cNvGrpSpPr>
            <a:grpSpLocks/>
          </p:cNvGrpSpPr>
          <p:nvPr/>
        </p:nvGrpSpPr>
        <p:grpSpPr bwMode="auto">
          <a:xfrm>
            <a:off x="981075" y="2128838"/>
            <a:ext cx="1785938" cy="733425"/>
            <a:chOff x="3106" y="3348"/>
            <a:chExt cx="1125" cy="462"/>
          </a:xfrm>
        </p:grpSpPr>
        <p:pic>
          <p:nvPicPr>
            <p:cNvPr id="57373" name="Picture 4">
              <a:extLst>
                <a:ext uri="{FF2B5EF4-FFF2-40B4-BE49-F238E27FC236}">
                  <a16:creationId xmlns:a16="http://schemas.microsoft.com/office/drawing/2014/main" id="{44597261-B9E4-49E7-AC84-9B1757A491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8" y="3397"/>
              <a:ext cx="99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2"/>
                  </a:solidFill>
                  <a:miter lim="800000"/>
                  <a:headEnd/>
                  <a:tailEnd/>
                </a14:hiddenLine>
              </a:ext>
            </a:extLst>
          </p:spPr>
        </p:pic>
        <p:sp>
          <p:nvSpPr>
            <p:cNvPr id="57374" name="AutoShape 5">
              <a:extLst>
                <a:ext uri="{FF2B5EF4-FFF2-40B4-BE49-F238E27FC236}">
                  <a16:creationId xmlns:a16="http://schemas.microsoft.com/office/drawing/2014/main" id="{5C3CDEEE-2FB2-4E3D-8F40-A0F359ED45BB}"/>
                </a:ext>
              </a:extLst>
            </p:cNvPr>
            <p:cNvSpPr>
              <a:spLocks noChangeArrowheads="1"/>
            </p:cNvSpPr>
            <p:nvPr/>
          </p:nvSpPr>
          <p:spPr bwMode="auto">
            <a:xfrm>
              <a:off x="3106" y="3348"/>
              <a:ext cx="1125" cy="462"/>
            </a:xfrm>
            <a:prstGeom prst="roundRect">
              <a:avLst>
                <a:gd name="adj" fmla="val 16667"/>
              </a:avLst>
            </a:prstGeom>
            <a:noFill/>
            <a:ln w="25400" algn="ctr">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graphicFrame>
        <p:nvGraphicFramePr>
          <p:cNvPr id="489478" name="Group 6">
            <a:extLst>
              <a:ext uri="{FF2B5EF4-FFF2-40B4-BE49-F238E27FC236}">
                <a16:creationId xmlns:a16="http://schemas.microsoft.com/office/drawing/2014/main" id="{C0E0ECE3-9485-45EE-900F-336BBCBB5487}"/>
              </a:ext>
            </a:extLst>
          </p:cNvPr>
          <p:cNvGraphicFramePr>
            <a:graphicFrameLocks noGrp="1"/>
          </p:cNvGraphicFramePr>
          <p:nvPr/>
        </p:nvGraphicFramePr>
        <p:xfrm>
          <a:off x="1160463" y="5094288"/>
          <a:ext cx="7131050" cy="1439861"/>
        </p:xfrm>
        <a:graphic>
          <a:graphicData uri="http://schemas.openxmlformats.org/drawingml/2006/table">
            <a:tbl>
              <a:tblPr/>
              <a:tblGrid>
                <a:gridCol w="3001962">
                  <a:extLst>
                    <a:ext uri="{9D8B030D-6E8A-4147-A177-3AD203B41FA5}">
                      <a16:colId xmlns:a16="http://schemas.microsoft.com/office/drawing/2014/main" val="1040465899"/>
                    </a:ext>
                  </a:extLst>
                </a:gridCol>
                <a:gridCol w="1430338">
                  <a:extLst>
                    <a:ext uri="{9D8B030D-6E8A-4147-A177-3AD203B41FA5}">
                      <a16:colId xmlns:a16="http://schemas.microsoft.com/office/drawing/2014/main" val="31354709"/>
                    </a:ext>
                  </a:extLst>
                </a:gridCol>
                <a:gridCol w="1425575">
                  <a:extLst>
                    <a:ext uri="{9D8B030D-6E8A-4147-A177-3AD203B41FA5}">
                      <a16:colId xmlns:a16="http://schemas.microsoft.com/office/drawing/2014/main" val="712808472"/>
                    </a:ext>
                  </a:extLst>
                </a:gridCol>
                <a:gridCol w="1273175">
                  <a:extLst>
                    <a:ext uri="{9D8B030D-6E8A-4147-A177-3AD203B41FA5}">
                      <a16:colId xmlns:a16="http://schemas.microsoft.com/office/drawing/2014/main" val="3062223278"/>
                    </a:ext>
                  </a:extLst>
                </a:gridCol>
              </a:tblGrid>
              <a:tr h="358775">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600" b="1" i="0" u="none" strike="noStrike" cap="none" normalizeH="0" baseline="0">
                          <a:ln>
                            <a:noFill/>
                          </a:ln>
                          <a:solidFill>
                            <a:schemeClr val="accent1"/>
                          </a:solidFill>
                          <a:effectLst/>
                          <a:latin typeface="Arial" panose="020B0604020202020204" pitchFamily="34" charset="0"/>
                        </a:rPr>
                        <a:t> Example SRP/CS</a:t>
                      </a:r>
                    </a:p>
                  </a:txBody>
                  <a:tcPr marL="90000" marR="90000" marT="46800" marB="46800" horzOverflow="overflow">
                    <a:lnL cap="flat">
                      <a:noFill/>
                    </a:lnL>
                    <a:lnR w="12700" cap="flat" cmpd="sng" algn="ctr">
                      <a:solidFill>
                        <a:schemeClr val="bg2"/>
                      </a:solidFill>
                      <a:prstDash val="solid"/>
                      <a:round/>
                      <a:headEnd type="none" w="sm" len="sm"/>
                      <a:tailEnd type="none" w="sm" len="sm"/>
                    </a:lnR>
                    <a:lnT cap="flat">
                      <a:noFill/>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600" b="1" i="0" u="none" strike="noStrike" cap="none" normalizeH="0" baseline="0">
                          <a:ln>
                            <a:noFill/>
                          </a:ln>
                          <a:solidFill>
                            <a:schemeClr val="accent1"/>
                          </a:solidFill>
                          <a:effectLst/>
                          <a:latin typeface="Arial" panose="020B0604020202020204" pitchFamily="34" charset="0"/>
                        </a:rPr>
                        <a:t>B10</a:t>
                      </a:r>
                      <a:r>
                        <a:rPr kumimoji="0" lang="es-ES" altLang="es-ES" sz="1600" b="1" i="0" u="none" strike="noStrike" cap="none" normalizeH="0" baseline="-25000">
                          <a:ln>
                            <a:noFill/>
                          </a:ln>
                          <a:solidFill>
                            <a:schemeClr val="accent1"/>
                          </a:solidFill>
                          <a:effectLst/>
                          <a:latin typeface="Arial" panose="020B0604020202020204" pitchFamily="34" charset="0"/>
                        </a:rPr>
                        <a:t>d</a:t>
                      </a:r>
                      <a:r>
                        <a:rPr kumimoji="0" lang="es-ES" altLang="es-ES" sz="800" b="0" i="0" u="none" strike="noStrike" cap="none" normalizeH="0" baseline="0">
                          <a:ln>
                            <a:noFill/>
                          </a:ln>
                          <a:solidFill>
                            <a:schemeClr val="accent1"/>
                          </a:solidFill>
                          <a:effectLst/>
                          <a:latin typeface="Arial" panose="020B0604020202020204" pitchFamily="34" charset="0"/>
                        </a:rPr>
                        <a:t> </a:t>
                      </a:r>
                      <a:r>
                        <a:rPr kumimoji="0" lang="es-ES" altLang="es-ES" sz="1000" b="0" i="0" u="none" strike="noStrike" cap="none" normalizeH="0" baseline="0">
                          <a:ln>
                            <a:noFill/>
                          </a:ln>
                          <a:solidFill>
                            <a:schemeClr val="accent1"/>
                          </a:solidFill>
                          <a:effectLst/>
                          <a:latin typeface="Arial" panose="020B0604020202020204" pitchFamily="34" charset="0"/>
                        </a:rPr>
                        <a:t>(operations)</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cap="flat">
                      <a:noFill/>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600" b="1" i="0" u="none" strike="noStrike" cap="none" normalizeH="0" baseline="0">
                          <a:ln>
                            <a:noFill/>
                          </a:ln>
                          <a:solidFill>
                            <a:schemeClr val="accent1"/>
                          </a:solidFill>
                          <a:effectLst/>
                          <a:latin typeface="Arial" panose="020B0604020202020204" pitchFamily="34" charset="0"/>
                        </a:rPr>
                        <a:t>MTTF</a:t>
                      </a:r>
                      <a:r>
                        <a:rPr kumimoji="0" lang="es-ES" altLang="es-ES" sz="1600" b="1" i="0" u="none" strike="noStrike" cap="none" normalizeH="0" baseline="-25000">
                          <a:ln>
                            <a:noFill/>
                          </a:ln>
                          <a:solidFill>
                            <a:schemeClr val="accent1"/>
                          </a:solidFill>
                          <a:effectLst/>
                          <a:latin typeface="Arial" panose="020B0604020202020204" pitchFamily="34" charset="0"/>
                        </a:rPr>
                        <a:t>d</a:t>
                      </a:r>
                      <a:r>
                        <a:rPr kumimoji="0" lang="es-ES" altLang="es-ES" sz="800" b="0" i="0" u="none" strike="noStrike" cap="none" normalizeH="0" baseline="0">
                          <a:ln>
                            <a:noFill/>
                          </a:ln>
                          <a:solidFill>
                            <a:schemeClr val="accent1"/>
                          </a:solidFill>
                          <a:effectLst/>
                          <a:latin typeface="Arial" panose="020B0604020202020204" pitchFamily="34" charset="0"/>
                        </a:rPr>
                        <a:t> </a:t>
                      </a:r>
                      <a:r>
                        <a:rPr kumimoji="0" lang="es-ES" altLang="es-ES" sz="1000" b="0" i="0" u="none" strike="noStrike" cap="none" normalizeH="0" baseline="0">
                          <a:ln>
                            <a:noFill/>
                          </a:ln>
                          <a:solidFill>
                            <a:schemeClr val="accent1"/>
                          </a:solidFill>
                          <a:effectLst/>
                          <a:latin typeface="Arial" panose="020B0604020202020204" pitchFamily="34" charset="0"/>
                        </a:rPr>
                        <a:t>(years)</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cap="flat">
                      <a:noFill/>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600" b="1" i="0" u="none" strike="noStrike" cap="none" normalizeH="0" baseline="0">
                          <a:ln>
                            <a:noFill/>
                          </a:ln>
                          <a:solidFill>
                            <a:schemeClr val="accent1"/>
                          </a:solidFill>
                          <a:effectLst/>
                          <a:latin typeface="Arial" panose="020B0604020202020204" pitchFamily="34" charset="0"/>
                        </a:rPr>
                        <a:t>T10</a:t>
                      </a:r>
                      <a:r>
                        <a:rPr kumimoji="0" lang="es-ES" altLang="es-ES" sz="1600" b="1" i="0" u="none" strike="noStrike" cap="none" normalizeH="0" baseline="-25000">
                          <a:ln>
                            <a:noFill/>
                          </a:ln>
                          <a:solidFill>
                            <a:schemeClr val="accent1"/>
                          </a:solidFill>
                          <a:effectLst/>
                          <a:latin typeface="Arial" panose="020B0604020202020204" pitchFamily="34" charset="0"/>
                        </a:rPr>
                        <a:t>d</a:t>
                      </a:r>
                      <a:r>
                        <a:rPr kumimoji="0" lang="es-ES" altLang="es-ES" sz="800" b="0" i="0" u="none" strike="noStrike" cap="none" normalizeH="0" baseline="0">
                          <a:ln>
                            <a:noFill/>
                          </a:ln>
                          <a:solidFill>
                            <a:schemeClr val="accent1"/>
                          </a:solidFill>
                          <a:effectLst/>
                          <a:latin typeface="Arial" panose="020B0604020202020204" pitchFamily="34" charset="0"/>
                        </a:rPr>
                        <a:t> </a:t>
                      </a:r>
                      <a:r>
                        <a:rPr kumimoji="0" lang="es-ES" altLang="es-ES" sz="1000" b="0" i="0" u="none" strike="noStrike" cap="none" normalizeH="0" baseline="0">
                          <a:ln>
                            <a:noFill/>
                          </a:ln>
                          <a:solidFill>
                            <a:schemeClr val="accent1"/>
                          </a:solidFill>
                          <a:effectLst/>
                          <a:latin typeface="Arial" panose="020B0604020202020204" pitchFamily="34" charset="0"/>
                        </a:rPr>
                        <a:t> (years)</a:t>
                      </a:r>
                    </a:p>
                  </a:txBody>
                  <a:tcPr marL="90000" marR="90000" marT="46800" marB="46800" horzOverflow="overflow">
                    <a:lnL w="12700" cap="flat" cmpd="sng" algn="ctr">
                      <a:solidFill>
                        <a:schemeClr val="bg2"/>
                      </a:solidFill>
                      <a:prstDash val="solid"/>
                      <a:round/>
                      <a:headEnd type="none" w="sm" len="sm"/>
                      <a:tailEnd type="none" w="sm" len="sm"/>
                    </a:lnL>
                    <a:lnR cap="flat">
                      <a:noFill/>
                    </a:lnR>
                    <a:lnT cap="flat">
                      <a:noFill/>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88395719"/>
                  </a:ext>
                </a:extLst>
              </a:tr>
              <a:tr h="360362">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Interlocking Switches SW1, SW2</a:t>
                      </a:r>
                    </a:p>
                  </a:txBody>
                  <a:tcPr marL="90000" marR="90000" marT="46800" marB="46800"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50.000.000</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9469,7</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947</a:t>
                      </a:r>
                    </a:p>
                  </a:txBody>
                  <a:tcPr marL="90000" marR="90000" marT="46800" marB="46800"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038860897"/>
                  </a:ext>
                </a:extLst>
              </a:tr>
              <a:tr h="360362">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Safety Module XPS </a:t>
                      </a:r>
                      <a:r>
                        <a:rPr kumimoji="0" lang="es-ES" altLang="es-ES" sz="1000" b="0" i="0" u="none" strike="noStrike" cap="none" normalizeH="0" baseline="0">
                          <a:ln>
                            <a:noFill/>
                          </a:ln>
                          <a:solidFill>
                            <a:schemeClr val="accent1"/>
                          </a:solidFill>
                          <a:effectLst/>
                          <a:latin typeface="Arial" panose="020B0604020202020204" pitchFamily="34" charset="0"/>
                        </a:rPr>
                        <a:t>(example XPSAK)</a:t>
                      </a:r>
                    </a:p>
                  </a:txBody>
                  <a:tcPr marL="90000" marR="90000" marT="46800" marB="46800"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endParaRPr kumimoji="0" lang="es-ES" altLang="es-ES" sz="1400" b="0" i="0" u="none" strike="noStrike" cap="none" normalizeH="0" baseline="0">
                        <a:ln>
                          <a:noFill/>
                        </a:ln>
                        <a:solidFill>
                          <a:schemeClr val="accent1"/>
                        </a:solidFill>
                        <a:effectLst/>
                        <a:latin typeface="Arial" panose="020B0604020202020204" pitchFamily="34" charset="0"/>
                      </a:endParaRP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154,5</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a:t>
                      </a:r>
                    </a:p>
                  </a:txBody>
                  <a:tcPr marL="90000" marR="90000" marT="46800" marB="46800"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880572491"/>
                  </a:ext>
                </a:extLst>
              </a:tr>
              <a:tr h="360362">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Contactors CON1, CON 2</a:t>
                      </a:r>
                    </a:p>
                  </a:txBody>
                  <a:tcPr marL="90000" marR="90000" marT="46800" marB="46800"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cap="flat">
                      <a:noFill/>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1 369 863</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cap="flat">
                      <a:noFill/>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259,4</a:t>
                      </a:r>
                    </a:p>
                  </a:txBody>
                  <a:tcPr marL="90000" marR="90000" marT="46800" marB="46800"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cap="flat">
                      <a:noFill/>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333500" indent="188913">
                        <a:spcBef>
                          <a:spcPct val="20000"/>
                        </a:spcBef>
                        <a:defRPr>
                          <a:solidFill>
                            <a:schemeClr val="tx1"/>
                          </a:solidFill>
                          <a:latin typeface="Arial" panose="020B0604020202020204" pitchFamily="34" charset="0"/>
                        </a:defRPr>
                      </a:lvl4pPr>
                      <a:lvl5pPr marL="1714500" indent="215900">
                        <a:spcBef>
                          <a:spcPct val="20000"/>
                        </a:spcBef>
                        <a:defRPr>
                          <a:solidFill>
                            <a:schemeClr val="tx1"/>
                          </a:solidFill>
                          <a:latin typeface="Arial" panose="020B0604020202020204" pitchFamily="34" charset="0"/>
                        </a:defRPr>
                      </a:lvl5pPr>
                      <a:lvl6pPr marL="2171700" indent="215900" fontAlgn="base">
                        <a:spcBef>
                          <a:spcPct val="20000"/>
                        </a:spcBef>
                        <a:spcAft>
                          <a:spcPct val="0"/>
                        </a:spcAft>
                        <a:defRPr>
                          <a:solidFill>
                            <a:schemeClr val="tx1"/>
                          </a:solidFill>
                          <a:latin typeface="Arial" panose="020B0604020202020204" pitchFamily="34" charset="0"/>
                        </a:defRPr>
                      </a:lvl6pPr>
                      <a:lvl7pPr marL="2628900" indent="215900" fontAlgn="base">
                        <a:spcBef>
                          <a:spcPct val="20000"/>
                        </a:spcBef>
                        <a:spcAft>
                          <a:spcPct val="0"/>
                        </a:spcAft>
                        <a:defRPr>
                          <a:solidFill>
                            <a:schemeClr val="tx1"/>
                          </a:solidFill>
                          <a:latin typeface="Arial" panose="020B0604020202020204" pitchFamily="34" charset="0"/>
                        </a:defRPr>
                      </a:lvl7pPr>
                      <a:lvl8pPr marL="3086100" indent="215900" fontAlgn="base">
                        <a:spcBef>
                          <a:spcPct val="20000"/>
                        </a:spcBef>
                        <a:spcAft>
                          <a:spcPct val="0"/>
                        </a:spcAft>
                        <a:defRPr>
                          <a:solidFill>
                            <a:schemeClr val="tx1"/>
                          </a:solidFill>
                          <a:latin typeface="Arial" panose="020B0604020202020204" pitchFamily="34" charset="0"/>
                        </a:defRPr>
                      </a:lvl8pPr>
                      <a:lvl9pPr marL="3543300" indent="215900"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0" i="0" u="none" strike="noStrike" cap="none" normalizeH="0" baseline="0">
                          <a:ln>
                            <a:noFill/>
                          </a:ln>
                          <a:solidFill>
                            <a:schemeClr val="accent1"/>
                          </a:solidFill>
                          <a:effectLst/>
                          <a:latin typeface="Arial" panose="020B0604020202020204" pitchFamily="34" charset="0"/>
                        </a:rPr>
                        <a:t>26</a:t>
                      </a:r>
                    </a:p>
                  </a:txBody>
                  <a:tcPr marL="90000" marR="90000" marT="46800" marB="46800"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cap="flat">
                      <a:noFill/>
                    </a:lnB>
                    <a:lnTlToBr>
                      <a:noFill/>
                    </a:lnTlToBr>
                    <a:lnBlToTr>
                      <a:noFill/>
                    </a:lnBlToTr>
                    <a:noFill/>
                  </a:tcPr>
                </a:tc>
                <a:extLst>
                  <a:ext uri="{0D108BD9-81ED-4DB2-BD59-A6C34878D82A}">
                    <a16:rowId xmlns:a16="http://schemas.microsoft.com/office/drawing/2014/main" val="2498339248"/>
                  </a:ext>
                </a:extLst>
              </a:tr>
            </a:tbl>
          </a:graphicData>
        </a:graphic>
      </p:graphicFrame>
      <p:sp>
        <p:nvSpPr>
          <p:cNvPr id="57371" name="AutoShape 45">
            <a:extLst>
              <a:ext uri="{FF2B5EF4-FFF2-40B4-BE49-F238E27FC236}">
                <a16:creationId xmlns:a16="http://schemas.microsoft.com/office/drawing/2014/main" id="{821BB53E-CD73-4EBE-A87A-91ADD1FAD931}"/>
              </a:ext>
            </a:extLst>
          </p:cNvPr>
          <p:cNvSpPr>
            <a:spLocks noChangeArrowheads="1"/>
          </p:cNvSpPr>
          <p:nvPr/>
        </p:nvSpPr>
        <p:spPr bwMode="auto">
          <a:xfrm>
            <a:off x="1147763" y="5095875"/>
            <a:ext cx="7153275" cy="1444625"/>
          </a:xfrm>
          <a:prstGeom prst="roundRect">
            <a:avLst>
              <a:gd name="adj" fmla="val 7898"/>
            </a:avLst>
          </a:prstGeom>
          <a:noFill/>
          <a:ln w="28575" algn="ctr">
            <a:solidFill>
              <a:schemeClr val="bg2"/>
            </a:solidFill>
            <a:round/>
            <a:headEnd type="non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7372" name="Rectangle 46">
            <a:extLst>
              <a:ext uri="{FF2B5EF4-FFF2-40B4-BE49-F238E27FC236}">
                <a16:creationId xmlns:a16="http://schemas.microsoft.com/office/drawing/2014/main" id="{367F1320-65FB-4746-9EE0-A3C71C56BC4A}"/>
              </a:ext>
            </a:extLst>
          </p:cNvPr>
          <p:cNvSpPr>
            <a:spLocks noGrp="1" noChangeArrowheads="1"/>
          </p:cNvSpPr>
          <p:nvPr>
            <p:ph type="title"/>
          </p:nvPr>
        </p:nvSpPr>
        <p:spPr>
          <a:xfrm>
            <a:off x="431800" y="77788"/>
            <a:ext cx="8280400" cy="884237"/>
          </a:xfrm>
          <a:noFill/>
        </p:spPr>
        <p:txBody>
          <a:bodyPr/>
          <a:lstStyle/>
          <a:p>
            <a:pPr eaLnBrk="1" hangingPunct="1"/>
            <a:r>
              <a:rPr lang="es-ES" altLang="es-ES"/>
              <a:t>Norma EN ISO 13849-1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C8EA8464-E63C-4407-8C09-A129FCFFCA5D}"/>
              </a:ext>
            </a:extLst>
          </p:cNvPr>
          <p:cNvSpPr>
            <a:spLocks noGrp="1" noChangeArrowheads="1"/>
          </p:cNvSpPr>
          <p:nvPr>
            <p:ph type="body" idx="1"/>
          </p:nvPr>
        </p:nvSpPr>
        <p:spPr>
          <a:xfrm>
            <a:off x="431800" y="1003300"/>
            <a:ext cx="8280400" cy="3355975"/>
          </a:xfrm>
        </p:spPr>
        <p:txBody>
          <a:bodyPr/>
          <a:lstStyle/>
          <a:p>
            <a:pPr eaLnBrk="1" hangingPunct="1">
              <a:lnSpc>
                <a:spcPct val="90000"/>
              </a:lnSpc>
            </a:pPr>
            <a:endParaRPr lang="es-ES" altLang="es-ES">
              <a:solidFill>
                <a:schemeClr val="bg2"/>
              </a:solidFill>
            </a:endParaRPr>
          </a:p>
          <a:p>
            <a:pPr eaLnBrk="1" hangingPunct="1">
              <a:lnSpc>
                <a:spcPct val="90000"/>
              </a:lnSpc>
            </a:pPr>
            <a:r>
              <a:rPr lang="es-ES" altLang="es-ES">
                <a:solidFill>
                  <a:schemeClr val="bg2"/>
                </a:solidFill>
              </a:rPr>
              <a:t>El MTTFd para cada canal en este ejemplo sería de 95,85 años.</a:t>
            </a:r>
          </a:p>
          <a:p>
            <a:pPr eaLnBrk="1" hangingPunct="1">
              <a:lnSpc>
                <a:spcPct val="90000"/>
              </a:lnSpc>
            </a:pPr>
            <a:endParaRPr lang="es-ES" altLang="es-ES">
              <a:solidFill>
                <a:schemeClr val="bg2"/>
              </a:solidFill>
            </a:endParaRPr>
          </a:p>
          <a:p>
            <a:pPr eaLnBrk="1" hangingPunct="1">
              <a:lnSpc>
                <a:spcPct val="90000"/>
              </a:lnSpc>
            </a:pPr>
            <a:endParaRPr lang="es-ES" altLang="es-ES">
              <a:solidFill>
                <a:schemeClr val="bg2"/>
              </a:solidFill>
            </a:endParaRPr>
          </a:p>
          <a:p>
            <a:pPr eaLnBrk="1" hangingPunct="1">
              <a:lnSpc>
                <a:spcPct val="90000"/>
              </a:lnSpc>
            </a:pPr>
            <a:endParaRPr lang="es-ES" altLang="es-ES">
              <a:solidFill>
                <a:schemeClr val="bg2"/>
              </a:solidFill>
            </a:endParaRPr>
          </a:p>
          <a:p>
            <a:pPr eaLnBrk="1" hangingPunct="1">
              <a:lnSpc>
                <a:spcPct val="90000"/>
              </a:lnSpc>
            </a:pPr>
            <a:endParaRPr lang="es-ES" altLang="es-ES">
              <a:solidFill>
                <a:schemeClr val="bg2"/>
              </a:solidFill>
            </a:endParaRPr>
          </a:p>
          <a:p>
            <a:pPr eaLnBrk="1" hangingPunct="1">
              <a:lnSpc>
                <a:spcPct val="90000"/>
              </a:lnSpc>
            </a:pPr>
            <a:endParaRPr lang="es-ES" altLang="es-ES">
              <a:solidFill>
                <a:schemeClr val="bg2"/>
              </a:solidFill>
            </a:endParaRPr>
          </a:p>
          <a:p>
            <a:pPr eaLnBrk="1" hangingPunct="1">
              <a:lnSpc>
                <a:spcPct val="90000"/>
              </a:lnSpc>
            </a:pPr>
            <a:endParaRPr lang="es-ES" altLang="es-ES">
              <a:solidFill>
                <a:schemeClr val="bg2"/>
              </a:solidFill>
            </a:endParaRPr>
          </a:p>
          <a:p>
            <a:pPr eaLnBrk="1" hangingPunct="1">
              <a:lnSpc>
                <a:spcPct val="90000"/>
              </a:lnSpc>
            </a:pPr>
            <a:endParaRPr lang="es-ES" altLang="es-ES">
              <a:solidFill>
                <a:schemeClr val="bg2"/>
              </a:solidFill>
            </a:endParaRPr>
          </a:p>
          <a:p>
            <a:pPr eaLnBrk="1" hangingPunct="1">
              <a:lnSpc>
                <a:spcPct val="90000"/>
              </a:lnSpc>
            </a:pPr>
            <a:r>
              <a:rPr lang="es-ES" altLang="es-ES">
                <a:solidFill>
                  <a:schemeClr val="bg2"/>
                </a:solidFill>
              </a:rPr>
              <a:t>Este resultado de considerado “alto” según la siguiente tabla:</a:t>
            </a:r>
          </a:p>
        </p:txBody>
      </p:sp>
      <p:grpSp>
        <p:nvGrpSpPr>
          <p:cNvPr id="58371" name="Group 3">
            <a:extLst>
              <a:ext uri="{FF2B5EF4-FFF2-40B4-BE49-F238E27FC236}">
                <a16:creationId xmlns:a16="http://schemas.microsoft.com/office/drawing/2014/main" id="{BCE0D52D-F0FC-4753-ACBC-F2068903B62A}"/>
              </a:ext>
            </a:extLst>
          </p:cNvPr>
          <p:cNvGrpSpPr>
            <a:grpSpLocks noChangeAspect="1"/>
          </p:cNvGrpSpPr>
          <p:nvPr/>
        </p:nvGrpSpPr>
        <p:grpSpPr bwMode="auto">
          <a:xfrm>
            <a:off x="676275" y="1892300"/>
            <a:ext cx="6149975" cy="684213"/>
            <a:chOff x="362" y="2989"/>
            <a:chExt cx="3874" cy="431"/>
          </a:xfrm>
        </p:grpSpPr>
        <p:sp>
          <p:nvSpPr>
            <p:cNvPr id="58395" name="AutoShape 4">
              <a:extLst>
                <a:ext uri="{FF2B5EF4-FFF2-40B4-BE49-F238E27FC236}">
                  <a16:creationId xmlns:a16="http://schemas.microsoft.com/office/drawing/2014/main" id="{E9434483-ED0A-4693-8D38-83CBF4EBA8AD}"/>
                </a:ext>
              </a:extLst>
            </p:cNvPr>
            <p:cNvSpPr>
              <a:spLocks noChangeAspect="1" noChangeArrowheads="1" noTextEdit="1"/>
            </p:cNvSpPr>
            <p:nvPr/>
          </p:nvSpPr>
          <p:spPr bwMode="auto">
            <a:xfrm>
              <a:off x="362" y="2989"/>
              <a:ext cx="3874" cy="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6" name="Line 5">
              <a:extLst>
                <a:ext uri="{FF2B5EF4-FFF2-40B4-BE49-F238E27FC236}">
                  <a16:creationId xmlns:a16="http://schemas.microsoft.com/office/drawing/2014/main" id="{CED25C9D-7FF8-4701-9136-720C9696D89A}"/>
                </a:ext>
              </a:extLst>
            </p:cNvPr>
            <p:cNvSpPr>
              <a:spLocks noChangeShapeType="1"/>
            </p:cNvSpPr>
            <p:nvPr/>
          </p:nvSpPr>
          <p:spPr bwMode="auto">
            <a:xfrm>
              <a:off x="387" y="3186"/>
              <a:ext cx="55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7" name="Line 6">
              <a:extLst>
                <a:ext uri="{FF2B5EF4-FFF2-40B4-BE49-F238E27FC236}">
                  <a16:creationId xmlns:a16="http://schemas.microsoft.com/office/drawing/2014/main" id="{2EE21853-05F2-4FFD-A5BD-B1DEF01ECC34}"/>
                </a:ext>
              </a:extLst>
            </p:cNvPr>
            <p:cNvSpPr>
              <a:spLocks noChangeShapeType="1"/>
            </p:cNvSpPr>
            <p:nvPr/>
          </p:nvSpPr>
          <p:spPr bwMode="auto">
            <a:xfrm>
              <a:off x="1095" y="3186"/>
              <a:ext cx="56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8" name="Line 7">
              <a:extLst>
                <a:ext uri="{FF2B5EF4-FFF2-40B4-BE49-F238E27FC236}">
                  <a16:creationId xmlns:a16="http://schemas.microsoft.com/office/drawing/2014/main" id="{4F868556-D41D-413F-858F-9B8F53B88FAC}"/>
                </a:ext>
              </a:extLst>
            </p:cNvPr>
            <p:cNvSpPr>
              <a:spLocks noChangeShapeType="1"/>
            </p:cNvSpPr>
            <p:nvPr/>
          </p:nvSpPr>
          <p:spPr bwMode="auto">
            <a:xfrm>
              <a:off x="1815" y="3186"/>
              <a:ext cx="71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9" name="Line 8">
              <a:extLst>
                <a:ext uri="{FF2B5EF4-FFF2-40B4-BE49-F238E27FC236}">
                  <a16:creationId xmlns:a16="http://schemas.microsoft.com/office/drawing/2014/main" id="{5E1E0A5D-9061-4DA5-BAAB-DE9F6449C6B2}"/>
                </a:ext>
              </a:extLst>
            </p:cNvPr>
            <p:cNvSpPr>
              <a:spLocks noChangeShapeType="1"/>
            </p:cNvSpPr>
            <p:nvPr/>
          </p:nvSpPr>
          <p:spPr bwMode="auto">
            <a:xfrm>
              <a:off x="2673" y="3186"/>
              <a:ext cx="6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0" name="Line 9">
              <a:extLst>
                <a:ext uri="{FF2B5EF4-FFF2-40B4-BE49-F238E27FC236}">
                  <a16:creationId xmlns:a16="http://schemas.microsoft.com/office/drawing/2014/main" id="{D51A6EDE-9DFB-47AA-BC6E-789567AA6D5F}"/>
                </a:ext>
              </a:extLst>
            </p:cNvPr>
            <p:cNvSpPr>
              <a:spLocks noChangeShapeType="1"/>
            </p:cNvSpPr>
            <p:nvPr/>
          </p:nvSpPr>
          <p:spPr bwMode="auto">
            <a:xfrm>
              <a:off x="3437" y="3186"/>
              <a:ext cx="7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1" name="Rectangle 10">
              <a:extLst>
                <a:ext uri="{FF2B5EF4-FFF2-40B4-BE49-F238E27FC236}">
                  <a16:creationId xmlns:a16="http://schemas.microsoft.com/office/drawing/2014/main" id="{C9926BCB-5ADC-4F71-8BA9-A2D7B3CFFCE4}"/>
                </a:ext>
              </a:extLst>
            </p:cNvPr>
            <p:cNvSpPr>
              <a:spLocks noChangeArrowheads="1"/>
            </p:cNvSpPr>
            <p:nvPr/>
          </p:nvSpPr>
          <p:spPr bwMode="auto">
            <a:xfrm>
              <a:off x="3821" y="3298"/>
              <a:ext cx="36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dCON1,2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2" name="Rectangle 11">
              <a:extLst>
                <a:ext uri="{FF2B5EF4-FFF2-40B4-BE49-F238E27FC236}">
                  <a16:creationId xmlns:a16="http://schemas.microsoft.com/office/drawing/2014/main" id="{A872EA4B-93F5-4AAE-9298-E92423FAD2FE}"/>
                </a:ext>
              </a:extLst>
            </p:cNvPr>
            <p:cNvSpPr>
              <a:spLocks noChangeArrowheads="1"/>
            </p:cNvSpPr>
            <p:nvPr/>
          </p:nvSpPr>
          <p:spPr bwMode="auto">
            <a:xfrm>
              <a:off x="3056" y="3298"/>
              <a:ext cx="22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dXPS</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3" name="Rectangle 12">
              <a:extLst>
                <a:ext uri="{FF2B5EF4-FFF2-40B4-BE49-F238E27FC236}">
                  <a16:creationId xmlns:a16="http://schemas.microsoft.com/office/drawing/2014/main" id="{8F5AAA65-239D-4A1A-B7E0-565D79D5B219}"/>
                </a:ext>
              </a:extLst>
            </p:cNvPr>
            <p:cNvSpPr>
              <a:spLocks noChangeArrowheads="1"/>
            </p:cNvSpPr>
            <p:nvPr/>
          </p:nvSpPr>
          <p:spPr bwMode="auto">
            <a:xfrm>
              <a:off x="2198" y="3298"/>
              <a:ext cx="313"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dSW1,2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4" name="Rectangle 13">
              <a:extLst>
                <a:ext uri="{FF2B5EF4-FFF2-40B4-BE49-F238E27FC236}">
                  <a16:creationId xmlns:a16="http://schemas.microsoft.com/office/drawing/2014/main" id="{33424D4E-BB21-4E05-89D8-4397D3BA8883}"/>
                </a:ext>
              </a:extLst>
            </p:cNvPr>
            <p:cNvSpPr>
              <a:spLocks noChangeArrowheads="1"/>
            </p:cNvSpPr>
            <p:nvPr/>
          </p:nvSpPr>
          <p:spPr bwMode="auto">
            <a:xfrm>
              <a:off x="1478" y="3298"/>
              <a:ext cx="16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5" name="Rectangle 14">
              <a:extLst>
                <a:ext uri="{FF2B5EF4-FFF2-40B4-BE49-F238E27FC236}">
                  <a16:creationId xmlns:a16="http://schemas.microsoft.com/office/drawing/2014/main" id="{8478FDF3-CF0F-4B21-A8A8-B3D8A1C1C04E}"/>
                </a:ext>
              </a:extLst>
            </p:cNvPr>
            <p:cNvSpPr>
              <a:spLocks noChangeArrowheads="1"/>
            </p:cNvSpPr>
            <p:nvPr/>
          </p:nvSpPr>
          <p:spPr bwMode="auto">
            <a:xfrm>
              <a:off x="770" y="3298"/>
              <a:ext cx="16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6" name="Rectangle 15">
              <a:extLst>
                <a:ext uri="{FF2B5EF4-FFF2-40B4-BE49-F238E27FC236}">
                  <a16:creationId xmlns:a16="http://schemas.microsoft.com/office/drawing/2014/main" id="{4A77E82D-DA68-4C5C-BFB1-679351A6D639}"/>
                </a:ext>
              </a:extLst>
            </p:cNvPr>
            <p:cNvSpPr>
              <a:spLocks noChangeArrowheads="1"/>
            </p:cNvSpPr>
            <p:nvPr/>
          </p:nvSpPr>
          <p:spPr bwMode="auto">
            <a:xfrm>
              <a:off x="3438" y="3204"/>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7" name="Rectangle 16">
              <a:extLst>
                <a:ext uri="{FF2B5EF4-FFF2-40B4-BE49-F238E27FC236}">
                  <a16:creationId xmlns:a16="http://schemas.microsoft.com/office/drawing/2014/main" id="{3721EE2C-AFEF-45F2-AECF-AEA04E73B0B0}"/>
                </a:ext>
              </a:extLst>
            </p:cNvPr>
            <p:cNvSpPr>
              <a:spLocks noChangeArrowheads="1"/>
            </p:cNvSpPr>
            <p:nvPr/>
          </p:nvSpPr>
          <p:spPr bwMode="auto">
            <a:xfrm>
              <a:off x="3784" y="2996"/>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8" name="Rectangle 17">
              <a:extLst>
                <a:ext uri="{FF2B5EF4-FFF2-40B4-BE49-F238E27FC236}">
                  <a16:creationId xmlns:a16="http://schemas.microsoft.com/office/drawing/2014/main" id="{BCE95F84-402A-44ED-8A0F-57450F95B9DA}"/>
                </a:ext>
              </a:extLst>
            </p:cNvPr>
            <p:cNvSpPr>
              <a:spLocks noChangeArrowheads="1"/>
            </p:cNvSpPr>
            <p:nvPr/>
          </p:nvSpPr>
          <p:spPr bwMode="auto">
            <a:xfrm>
              <a:off x="2673" y="3204"/>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09" name="Rectangle 18">
              <a:extLst>
                <a:ext uri="{FF2B5EF4-FFF2-40B4-BE49-F238E27FC236}">
                  <a16:creationId xmlns:a16="http://schemas.microsoft.com/office/drawing/2014/main" id="{AF28B519-29ED-498D-9215-ADD8243B448B}"/>
                </a:ext>
              </a:extLst>
            </p:cNvPr>
            <p:cNvSpPr>
              <a:spLocks noChangeArrowheads="1"/>
            </p:cNvSpPr>
            <p:nvPr/>
          </p:nvSpPr>
          <p:spPr bwMode="auto">
            <a:xfrm>
              <a:off x="2949" y="2996"/>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0" name="Rectangle 19">
              <a:extLst>
                <a:ext uri="{FF2B5EF4-FFF2-40B4-BE49-F238E27FC236}">
                  <a16:creationId xmlns:a16="http://schemas.microsoft.com/office/drawing/2014/main" id="{B0AA5DB8-38B4-496C-977E-5EFC1366BFEA}"/>
                </a:ext>
              </a:extLst>
            </p:cNvPr>
            <p:cNvSpPr>
              <a:spLocks noChangeArrowheads="1"/>
            </p:cNvSpPr>
            <p:nvPr/>
          </p:nvSpPr>
          <p:spPr bwMode="auto">
            <a:xfrm>
              <a:off x="1816" y="3204"/>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1" name="Rectangle 20">
              <a:extLst>
                <a:ext uri="{FF2B5EF4-FFF2-40B4-BE49-F238E27FC236}">
                  <a16:creationId xmlns:a16="http://schemas.microsoft.com/office/drawing/2014/main" id="{61D74196-1906-474F-99F5-78A6F7451C93}"/>
                </a:ext>
              </a:extLst>
            </p:cNvPr>
            <p:cNvSpPr>
              <a:spLocks noChangeArrowheads="1"/>
            </p:cNvSpPr>
            <p:nvPr/>
          </p:nvSpPr>
          <p:spPr bwMode="auto">
            <a:xfrm>
              <a:off x="2138" y="2996"/>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2" name="Rectangle 21">
              <a:extLst>
                <a:ext uri="{FF2B5EF4-FFF2-40B4-BE49-F238E27FC236}">
                  <a16:creationId xmlns:a16="http://schemas.microsoft.com/office/drawing/2014/main" id="{625F57C6-B104-4C1B-88E4-BA290C5DE15E}"/>
                </a:ext>
              </a:extLst>
            </p:cNvPr>
            <p:cNvSpPr>
              <a:spLocks noChangeArrowheads="1"/>
            </p:cNvSpPr>
            <p:nvPr/>
          </p:nvSpPr>
          <p:spPr bwMode="auto">
            <a:xfrm>
              <a:off x="1096" y="3204"/>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3" name="Rectangle 22">
              <a:extLst>
                <a:ext uri="{FF2B5EF4-FFF2-40B4-BE49-F238E27FC236}">
                  <a16:creationId xmlns:a16="http://schemas.microsoft.com/office/drawing/2014/main" id="{5E3B9D9C-1B69-49B1-983C-9B107F4121C1}"/>
                </a:ext>
              </a:extLst>
            </p:cNvPr>
            <p:cNvSpPr>
              <a:spLocks noChangeArrowheads="1"/>
            </p:cNvSpPr>
            <p:nvPr/>
          </p:nvSpPr>
          <p:spPr bwMode="auto">
            <a:xfrm>
              <a:off x="1341" y="2996"/>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4" name="Rectangle 23">
              <a:extLst>
                <a:ext uri="{FF2B5EF4-FFF2-40B4-BE49-F238E27FC236}">
                  <a16:creationId xmlns:a16="http://schemas.microsoft.com/office/drawing/2014/main" id="{64BFF1B5-B49A-4290-8E7D-847FC9A8BBB9}"/>
                </a:ext>
              </a:extLst>
            </p:cNvPr>
            <p:cNvSpPr>
              <a:spLocks noChangeArrowheads="1"/>
            </p:cNvSpPr>
            <p:nvPr/>
          </p:nvSpPr>
          <p:spPr bwMode="auto">
            <a:xfrm>
              <a:off x="387" y="3204"/>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5" name="Rectangle 24">
              <a:extLst>
                <a:ext uri="{FF2B5EF4-FFF2-40B4-BE49-F238E27FC236}">
                  <a16:creationId xmlns:a16="http://schemas.microsoft.com/office/drawing/2014/main" id="{1D691F9F-D8E4-4C92-845F-5F1E6D163F0B}"/>
                </a:ext>
              </a:extLst>
            </p:cNvPr>
            <p:cNvSpPr>
              <a:spLocks noChangeArrowheads="1"/>
            </p:cNvSpPr>
            <p:nvPr/>
          </p:nvSpPr>
          <p:spPr bwMode="auto">
            <a:xfrm>
              <a:off x="627" y="2996"/>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6" name="Rectangle 25">
              <a:extLst>
                <a:ext uri="{FF2B5EF4-FFF2-40B4-BE49-F238E27FC236}">
                  <a16:creationId xmlns:a16="http://schemas.microsoft.com/office/drawing/2014/main" id="{73D40179-FEB9-417A-A7A3-2AFAB298ACAD}"/>
                </a:ext>
              </a:extLst>
            </p:cNvPr>
            <p:cNvSpPr>
              <a:spLocks noChangeArrowheads="1"/>
            </p:cNvSpPr>
            <p:nvPr/>
          </p:nvSpPr>
          <p:spPr bwMode="auto">
            <a:xfrm>
              <a:off x="3327" y="3074"/>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7" name="Rectangle 26">
              <a:extLst>
                <a:ext uri="{FF2B5EF4-FFF2-40B4-BE49-F238E27FC236}">
                  <a16:creationId xmlns:a16="http://schemas.microsoft.com/office/drawing/2014/main" id="{6FB35148-0DCF-40AF-B0B8-AE8877FB8D77}"/>
                </a:ext>
              </a:extLst>
            </p:cNvPr>
            <p:cNvSpPr>
              <a:spLocks noChangeArrowheads="1"/>
            </p:cNvSpPr>
            <p:nvPr/>
          </p:nvSpPr>
          <p:spPr bwMode="auto">
            <a:xfrm>
              <a:off x="2562" y="3074"/>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8" name="Rectangle 27">
              <a:extLst>
                <a:ext uri="{FF2B5EF4-FFF2-40B4-BE49-F238E27FC236}">
                  <a16:creationId xmlns:a16="http://schemas.microsoft.com/office/drawing/2014/main" id="{23E35C1D-7574-4339-8C50-69B7C1EF8D7A}"/>
                </a:ext>
              </a:extLst>
            </p:cNvPr>
            <p:cNvSpPr>
              <a:spLocks noChangeArrowheads="1"/>
            </p:cNvSpPr>
            <p:nvPr/>
          </p:nvSpPr>
          <p:spPr bwMode="auto">
            <a:xfrm>
              <a:off x="1697" y="3074"/>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419" name="Rectangle 28">
              <a:extLst>
                <a:ext uri="{FF2B5EF4-FFF2-40B4-BE49-F238E27FC236}">
                  <a16:creationId xmlns:a16="http://schemas.microsoft.com/office/drawing/2014/main" id="{7210886E-874A-4CD5-B157-DFCFF3F42EDB}"/>
                </a:ext>
              </a:extLst>
            </p:cNvPr>
            <p:cNvSpPr>
              <a:spLocks noChangeArrowheads="1"/>
            </p:cNvSpPr>
            <p:nvPr/>
          </p:nvSpPr>
          <p:spPr bwMode="auto">
            <a:xfrm>
              <a:off x="978" y="3074"/>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grpSp>
        <p:nvGrpSpPr>
          <p:cNvPr id="58372" name="Group 29">
            <a:extLst>
              <a:ext uri="{FF2B5EF4-FFF2-40B4-BE49-F238E27FC236}">
                <a16:creationId xmlns:a16="http://schemas.microsoft.com/office/drawing/2014/main" id="{FFA75E58-62B7-4DB2-AD4E-69076271336F}"/>
              </a:ext>
            </a:extLst>
          </p:cNvPr>
          <p:cNvGrpSpPr>
            <a:grpSpLocks/>
          </p:cNvGrpSpPr>
          <p:nvPr/>
        </p:nvGrpSpPr>
        <p:grpSpPr bwMode="auto">
          <a:xfrm>
            <a:off x="676275" y="2755900"/>
            <a:ext cx="5905500" cy="668338"/>
            <a:chOff x="283" y="2894"/>
            <a:chExt cx="3720" cy="421"/>
          </a:xfrm>
        </p:grpSpPr>
        <p:sp>
          <p:nvSpPr>
            <p:cNvPr id="58375" name="Line 30">
              <a:extLst>
                <a:ext uri="{FF2B5EF4-FFF2-40B4-BE49-F238E27FC236}">
                  <a16:creationId xmlns:a16="http://schemas.microsoft.com/office/drawing/2014/main" id="{927751EF-3B87-4A2A-999B-560072003C9B}"/>
                </a:ext>
              </a:extLst>
            </p:cNvPr>
            <p:cNvSpPr>
              <a:spLocks noChangeShapeType="1"/>
            </p:cNvSpPr>
            <p:nvPr/>
          </p:nvSpPr>
          <p:spPr bwMode="auto">
            <a:xfrm>
              <a:off x="283" y="3097"/>
              <a:ext cx="63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76" name="Line 31">
              <a:extLst>
                <a:ext uri="{FF2B5EF4-FFF2-40B4-BE49-F238E27FC236}">
                  <a16:creationId xmlns:a16="http://schemas.microsoft.com/office/drawing/2014/main" id="{88BC0310-1DA3-4421-BA7F-F47E6F4F2E86}"/>
                </a:ext>
              </a:extLst>
            </p:cNvPr>
            <p:cNvSpPr>
              <a:spLocks noChangeShapeType="1"/>
            </p:cNvSpPr>
            <p:nvPr/>
          </p:nvSpPr>
          <p:spPr bwMode="auto">
            <a:xfrm>
              <a:off x="1084" y="3097"/>
              <a:ext cx="64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77" name="Line 32">
              <a:extLst>
                <a:ext uri="{FF2B5EF4-FFF2-40B4-BE49-F238E27FC236}">
                  <a16:creationId xmlns:a16="http://schemas.microsoft.com/office/drawing/2014/main" id="{E5CD343B-024E-4021-B924-76B0D805538E}"/>
                </a:ext>
              </a:extLst>
            </p:cNvPr>
            <p:cNvSpPr>
              <a:spLocks noChangeShapeType="1"/>
            </p:cNvSpPr>
            <p:nvPr/>
          </p:nvSpPr>
          <p:spPr bwMode="auto">
            <a:xfrm>
              <a:off x="1879" y="3097"/>
              <a:ext cx="64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78" name="Line 33">
              <a:extLst>
                <a:ext uri="{FF2B5EF4-FFF2-40B4-BE49-F238E27FC236}">
                  <a16:creationId xmlns:a16="http://schemas.microsoft.com/office/drawing/2014/main" id="{48CC86B9-B84E-4B08-961E-74EAE71EE1A9}"/>
                </a:ext>
              </a:extLst>
            </p:cNvPr>
            <p:cNvSpPr>
              <a:spLocks noChangeShapeType="1"/>
            </p:cNvSpPr>
            <p:nvPr/>
          </p:nvSpPr>
          <p:spPr bwMode="auto">
            <a:xfrm>
              <a:off x="2674" y="3097"/>
              <a:ext cx="696"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79" name="Line 34">
              <a:extLst>
                <a:ext uri="{FF2B5EF4-FFF2-40B4-BE49-F238E27FC236}">
                  <a16:creationId xmlns:a16="http://schemas.microsoft.com/office/drawing/2014/main" id="{3E88427E-8C84-41E3-BA87-79BB98DED8D5}"/>
                </a:ext>
              </a:extLst>
            </p:cNvPr>
            <p:cNvSpPr>
              <a:spLocks noChangeShapeType="1"/>
            </p:cNvSpPr>
            <p:nvPr/>
          </p:nvSpPr>
          <p:spPr bwMode="auto">
            <a:xfrm>
              <a:off x="3536" y="3097"/>
              <a:ext cx="46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0" name="Rectangle 35">
              <a:extLst>
                <a:ext uri="{FF2B5EF4-FFF2-40B4-BE49-F238E27FC236}">
                  <a16:creationId xmlns:a16="http://schemas.microsoft.com/office/drawing/2014/main" id="{818DF951-32A3-4352-980C-CAD1E7151088}"/>
                </a:ext>
              </a:extLst>
            </p:cNvPr>
            <p:cNvSpPr>
              <a:spLocks noChangeArrowheads="1"/>
            </p:cNvSpPr>
            <p:nvPr/>
          </p:nvSpPr>
          <p:spPr bwMode="auto">
            <a:xfrm>
              <a:off x="3593" y="3115"/>
              <a:ext cx="38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95,85</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1" name="Rectangle 36">
              <a:extLst>
                <a:ext uri="{FF2B5EF4-FFF2-40B4-BE49-F238E27FC236}">
                  <a16:creationId xmlns:a16="http://schemas.microsoft.com/office/drawing/2014/main" id="{30A88B00-7C42-4BB4-AC96-57FCD49ABE52}"/>
                </a:ext>
              </a:extLst>
            </p:cNvPr>
            <p:cNvSpPr>
              <a:spLocks noChangeArrowheads="1"/>
            </p:cNvSpPr>
            <p:nvPr/>
          </p:nvSpPr>
          <p:spPr bwMode="auto">
            <a:xfrm>
              <a:off x="2831" y="3115"/>
              <a:ext cx="38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259,4</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2" name="Rectangle 37">
              <a:extLst>
                <a:ext uri="{FF2B5EF4-FFF2-40B4-BE49-F238E27FC236}">
                  <a16:creationId xmlns:a16="http://schemas.microsoft.com/office/drawing/2014/main" id="{46C38D9A-600F-437F-A5C6-AEB7731D1AA7}"/>
                </a:ext>
              </a:extLst>
            </p:cNvPr>
            <p:cNvSpPr>
              <a:spLocks noChangeArrowheads="1"/>
            </p:cNvSpPr>
            <p:nvPr/>
          </p:nvSpPr>
          <p:spPr bwMode="auto">
            <a:xfrm>
              <a:off x="2986" y="2907"/>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3" name="Rectangle 38">
              <a:extLst>
                <a:ext uri="{FF2B5EF4-FFF2-40B4-BE49-F238E27FC236}">
                  <a16:creationId xmlns:a16="http://schemas.microsoft.com/office/drawing/2014/main" id="{799BAB9D-0134-433F-836A-0BF12DCAF34A}"/>
                </a:ext>
              </a:extLst>
            </p:cNvPr>
            <p:cNvSpPr>
              <a:spLocks noChangeArrowheads="1"/>
            </p:cNvSpPr>
            <p:nvPr/>
          </p:nvSpPr>
          <p:spPr bwMode="auto">
            <a:xfrm>
              <a:off x="2027" y="3115"/>
              <a:ext cx="38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154,5</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4" name="Rectangle 39">
              <a:extLst>
                <a:ext uri="{FF2B5EF4-FFF2-40B4-BE49-F238E27FC236}">
                  <a16:creationId xmlns:a16="http://schemas.microsoft.com/office/drawing/2014/main" id="{021EDB45-696C-4CF1-9A7F-D191B8B440B6}"/>
                </a:ext>
              </a:extLst>
            </p:cNvPr>
            <p:cNvSpPr>
              <a:spLocks noChangeArrowheads="1"/>
            </p:cNvSpPr>
            <p:nvPr/>
          </p:nvSpPr>
          <p:spPr bwMode="auto">
            <a:xfrm>
              <a:off x="2166" y="2907"/>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5" name="Rectangle 40">
              <a:extLst>
                <a:ext uri="{FF2B5EF4-FFF2-40B4-BE49-F238E27FC236}">
                  <a16:creationId xmlns:a16="http://schemas.microsoft.com/office/drawing/2014/main" id="{1FF1141C-17F2-4663-AC45-3A75B8048CAC}"/>
                </a:ext>
              </a:extLst>
            </p:cNvPr>
            <p:cNvSpPr>
              <a:spLocks noChangeArrowheads="1"/>
            </p:cNvSpPr>
            <p:nvPr/>
          </p:nvSpPr>
          <p:spPr bwMode="auto">
            <a:xfrm>
              <a:off x="1168" y="3115"/>
              <a:ext cx="46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9469,7</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6" name="Rectangle 41">
              <a:extLst>
                <a:ext uri="{FF2B5EF4-FFF2-40B4-BE49-F238E27FC236}">
                  <a16:creationId xmlns:a16="http://schemas.microsoft.com/office/drawing/2014/main" id="{3F9609F4-B1C1-408D-B1C1-6293BFE6C510}"/>
                </a:ext>
              </a:extLst>
            </p:cNvPr>
            <p:cNvSpPr>
              <a:spLocks noChangeArrowheads="1"/>
            </p:cNvSpPr>
            <p:nvPr/>
          </p:nvSpPr>
          <p:spPr bwMode="auto">
            <a:xfrm>
              <a:off x="1371" y="2907"/>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7" name="Rectangle 42">
              <a:extLst>
                <a:ext uri="{FF2B5EF4-FFF2-40B4-BE49-F238E27FC236}">
                  <a16:creationId xmlns:a16="http://schemas.microsoft.com/office/drawing/2014/main" id="{2F3C1743-1D88-4407-AC97-DD7869BB1475}"/>
                </a:ext>
              </a:extLst>
            </p:cNvPr>
            <p:cNvSpPr>
              <a:spLocks noChangeArrowheads="1"/>
            </p:cNvSpPr>
            <p:nvPr/>
          </p:nvSpPr>
          <p:spPr bwMode="auto">
            <a:xfrm>
              <a:off x="283" y="3115"/>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8" name="Rectangle 43">
              <a:extLst>
                <a:ext uri="{FF2B5EF4-FFF2-40B4-BE49-F238E27FC236}">
                  <a16:creationId xmlns:a16="http://schemas.microsoft.com/office/drawing/2014/main" id="{1D194ED9-68B8-4777-83B3-1FEDF73F5DF6}"/>
                </a:ext>
              </a:extLst>
            </p:cNvPr>
            <p:cNvSpPr>
              <a:spLocks noChangeArrowheads="1"/>
            </p:cNvSpPr>
            <p:nvPr/>
          </p:nvSpPr>
          <p:spPr bwMode="auto">
            <a:xfrm>
              <a:off x="564" y="2907"/>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89" name="Rectangle 44">
              <a:extLst>
                <a:ext uri="{FF2B5EF4-FFF2-40B4-BE49-F238E27FC236}">
                  <a16:creationId xmlns:a16="http://schemas.microsoft.com/office/drawing/2014/main" id="{FEF8DAEE-3A3F-4255-8EEF-329D87ADBF4D}"/>
                </a:ext>
              </a:extLst>
            </p:cNvPr>
            <p:cNvSpPr>
              <a:spLocks noChangeArrowheads="1"/>
            </p:cNvSpPr>
            <p:nvPr/>
          </p:nvSpPr>
          <p:spPr bwMode="auto">
            <a:xfrm>
              <a:off x="666" y="3209"/>
              <a:ext cx="23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dC1,2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0" name="Rectangle 45">
              <a:extLst>
                <a:ext uri="{FF2B5EF4-FFF2-40B4-BE49-F238E27FC236}">
                  <a16:creationId xmlns:a16="http://schemas.microsoft.com/office/drawing/2014/main" id="{3912E0F3-D442-495C-829E-C855D04D0197}"/>
                </a:ext>
              </a:extLst>
            </p:cNvPr>
            <p:cNvSpPr>
              <a:spLocks noChangeArrowheads="1"/>
            </p:cNvSpPr>
            <p:nvPr/>
          </p:nvSpPr>
          <p:spPr bwMode="auto">
            <a:xfrm>
              <a:off x="3413" y="2985"/>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1" name="Rectangle 46">
              <a:extLst>
                <a:ext uri="{FF2B5EF4-FFF2-40B4-BE49-F238E27FC236}">
                  <a16:creationId xmlns:a16="http://schemas.microsoft.com/office/drawing/2014/main" id="{D5C26AE3-DB98-45E5-929C-29EBF93144BF}"/>
                </a:ext>
              </a:extLst>
            </p:cNvPr>
            <p:cNvSpPr>
              <a:spLocks noChangeArrowheads="1"/>
            </p:cNvSpPr>
            <p:nvPr/>
          </p:nvSpPr>
          <p:spPr bwMode="auto">
            <a:xfrm>
              <a:off x="2559" y="2985"/>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2" name="Rectangle 47">
              <a:extLst>
                <a:ext uri="{FF2B5EF4-FFF2-40B4-BE49-F238E27FC236}">
                  <a16:creationId xmlns:a16="http://schemas.microsoft.com/office/drawing/2014/main" id="{A4343D3E-E84F-45C3-902E-FED5001BA601}"/>
                </a:ext>
              </a:extLst>
            </p:cNvPr>
            <p:cNvSpPr>
              <a:spLocks noChangeArrowheads="1"/>
            </p:cNvSpPr>
            <p:nvPr/>
          </p:nvSpPr>
          <p:spPr bwMode="auto">
            <a:xfrm>
              <a:off x="1764" y="2985"/>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3" name="Rectangle 48">
              <a:extLst>
                <a:ext uri="{FF2B5EF4-FFF2-40B4-BE49-F238E27FC236}">
                  <a16:creationId xmlns:a16="http://schemas.microsoft.com/office/drawing/2014/main" id="{1FBD82A4-159A-454D-86BC-332BA010DF14}"/>
                </a:ext>
              </a:extLst>
            </p:cNvPr>
            <p:cNvSpPr>
              <a:spLocks noChangeArrowheads="1"/>
            </p:cNvSpPr>
            <p:nvPr/>
          </p:nvSpPr>
          <p:spPr bwMode="auto">
            <a:xfrm>
              <a:off x="962" y="2985"/>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8394" name="Rectangle 49">
              <a:extLst>
                <a:ext uri="{FF2B5EF4-FFF2-40B4-BE49-F238E27FC236}">
                  <a16:creationId xmlns:a16="http://schemas.microsoft.com/office/drawing/2014/main" id="{755E6C4F-E674-4F82-A493-4A2F85220B51}"/>
                </a:ext>
              </a:extLst>
            </p:cNvPr>
            <p:cNvSpPr>
              <a:spLocks noChangeArrowheads="1"/>
            </p:cNvSpPr>
            <p:nvPr/>
          </p:nvSpPr>
          <p:spPr bwMode="auto">
            <a:xfrm>
              <a:off x="3710" y="2894"/>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sp>
        <p:nvSpPr>
          <p:cNvPr id="58373" name="Rectangle 50">
            <a:extLst>
              <a:ext uri="{FF2B5EF4-FFF2-40B4-BE49-F238E27FC236}">
                <a16:creationId xmlns:a16="http://schemas.microsoft.com/office/drawing/2014/main" id="{D3196A1B-FD5A-4B1C-B0F9-F73F40E28F13}"/>
              </a:ext>
            </a:extLst>
          </p:cNvPr>
          <p:cNvSpPr>
            <a:spLocks noGrp="1" noChangeArrowheads="1"/>
          </p:cNvSpPr>
          <p:nvPr>
            <p:ph type="title"/>
          </p:nvPr>
        </p:nvSpPr>
        <p:spPr>
          <a:xfrm>
            <a:off x="431800" y="77788"/>
            <a:ext cx="8280400" cy="884237"/>
          </a:xfrm>
          <a:noFill/>
        </p:spPr>
        <p:txBody>
          <a:bodyPr/>
          <a:lstStyle/>
          <a:p>
            <a:pPr eaLnBrk="1" hangingPunct="1"/>
            <a:r>
              <a:rPr lang="es-ES" altLang="es-ES"/>
              <a:t>Norma EN ISO 13849-1 </a:t>
            </a:r>
          </a:p>
        </p:txBody>
      </p:sp>
      <p:pic>
        <p:nvPicPr>
          <p:cNvPr id="58374" name="Picture 51">
            <a:extLst>
              <a:ext uri="{FF2B5EF4-FFF2-40B4-BE49-F238E27FC236}">
                <a16:creationId xmlns:a16="http://schemas.microsoft.com/office/drawing/2014/main" id="{C2316A85-0EB7-4AA1-A784-7BCA17933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0" y="4773613"/>
            <a:ext cx="5408613" cy="125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B2430A44-BD85-4898-B0B9-6692E7AE5DD4}"/>
              </a:ext>
            </a:extLst>
          </p:cNvPr>
          <p:cNvSpPr>
            <a:spLocks noChangeArrowheads="1"/>
          </p:cNvSpPr>
          <p:nvPr/>
        </p:nvSpPr>
        <p:spPr bwMode="auto">
          <a:xfrm>
            <a:off x="379413" y="1141413"/>
            <a:ext cx="8628062" cy="499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180975" indent="-180975" defTabSz="9906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541338" indent="-180975" defTabSz="9906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898525" indent="-177800" defTabSz="9906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751013" indent="-228600" defTabSz="990600">
              <a:spcBef>
                <a:spcPct val="20000"/>
              </a:spcBef>
              <a:buChar char="–"/>
              <a:defRPr sz="2000">
                <a:solidFill>
                  <a:schemeClr val="tx1"/>
                </a:solidFill>
                <a:latin typeface="Arial" panose="020B0604020202020204" pitchFamily="34" charset="0"/>
              </a:defRPr>
            </a:lvl4pPr>
            <a:lvl5pPr marL="2159000" indent="-228600" defTabSz="990600">
              <a:spcBef>
                <a:spcPct val="20000"/>
              </a:spcBef>
              <a:buChar char="»"/>
              <a:defRPr sz="2000">
                <a:solidFill>
                  <a:schemeClr val="tx1"/>
                </a:solidFill>
                <a:latin typeface="Arial" panose="020B0604020202020204" pitchFamily="34" charset="0"/>
              </a:defRPr>
            </a:lvl5pPr>
            <a:lvl6pPr marL="26162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6pPr>
            <a:lvl7pPr marL="30734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7pPr>
            <a:lvl8pPr marL="35306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8pPr>
            <a:lvl9pPr marL="39878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r>
              <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rPr>
              <a:t>Cálculo del MTTFd de cada canal</a:t>
            </a: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r>
              <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Con la fórmula del método de “recuento de partes” podemos calcular el  MTTFd para los canales:</a:t>
            </a: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endPar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endPar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endPar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endPar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None/>
              <a:tabLst/>
              <a:defRPr/>
            </a:pPr>
            <a:endPar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r>
              <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El valor del MTTFd para cada canal es proporcionado para tres niveles y debe tenerse en cuenta para cada canal individualmente.</a:t>
            </a:r>
          </a:p>
        </p:txBody>
      </p:sp>
      <p:grpSp>
        <p:nvGrpSpPr>
          <p:cNvPr id="59395" name="Group 3">
            <a:extLst>
              <a:ext uri="{FF2B5EF4-FFF2-40B4-BE49-F238E27FC236}">
                <a16:creationId xmlns:a16="http://schemas.microsoft.com/office/drawing/2014/main" id="{ADBBCEE7-D961-4C6B-8AF2-6240B82204DD}"/>
              </a:ext>
            </a:extLst>
          </p:cNvPr>
          <p:cNvGrpSpPr>
            <a:grpSpLocks noChangeAspect="1"/>
          </p:cNvGrpSpPr>
          <p:nvPr/>
        </p:nvGrpSpPr>
        <p:grpSpPr bwMode="auto">
          <a:xfrm>
            <a:off x="941388" y="2290763"/>
            <a:ext cx="2089150" cy="742950"/>
            <a:chOff x="452" y="2361"/>
            <a:chExt cx="1316" cy="468"/>
          </a:xfrm>
        </p:grpSpPr>
        <p:sp>
          <p:nvSpPr>
            <p:cNvPr id="59418" name="AutoShape 4">
              <a:extLst>
                <a:ext uri="{FF2B5EF4-FFF2-40B4-BE49-F238E27FC236}">
                  <a16:creationId xmlns:a16="http://schemas.microsoft.com/office/drawing/2014/main" id="{4CEACCA3-55F0-44CA-810B-4A1675785D30}"/>
                </a:ext>
              </a:extLst>
            </p:cNvPr>
            <p:cNvSpPr>
              <a:spLocks noChangeAspect="1" noChangeArrowheads="1" noTextEdit="1"/>
            </p:cNvSpPr>
            <p:nvPr/>
          </p:nvSpPr>
          <p:spPr bwMode="auto">
            <a:xfrm>
              <a:off x="452" y="2374"/>
              <a:ext cx="1316" cy="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19" name="Line 5">
              <a:extLst>
                <a:ext uri="{FF2B5EF4-FFF2-40B4-BE49-F238E27FC236}">
                  <a16:creationId xmlns:a16="http://schemas.microsoft.com/office/drawing/2014/main" id="{051F0AC3-3EE2-4757-AC22-8AE80E75B0E4}"/>
                </a:ext>
              </a:extLst>
            </p:cNvPr>
            <p:cNvSpPr>
              <a:spLocks noChangeShapeType="1"/>
            </p:cNvSpPr>
            <p:nvPr/>
          </p:nvSpPr>
          <p:spPr bwMode="auto">
            <a:xfrm>
              <a:off x="477" y="2608"/>
              <a:ext cx="4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0" name="Line 6">
              <a:extLst>
                <a:ext uri="{FF2B5EF4-FFF2-40B4-BE49-F238E27FC236}">
                  <a16:creationId xmlns:a16="http://schemas.microsoft.com/office/drawing/2014/main" id="{4FD5A0D9-187F-4C57-9156-566F8BBEB125}"/>
                </a:ext>
              </a:extLst>
            </p:cNvPr>
            <p:cNvSpPr>
              <a:spLocks noChangeShapeType="1"/>
            </p:cNvSpPr>
            <p:nvPr/>
          </p:nvSpPr>
          <p:spPr bwMode="auto">
            <a:xfrm>
              <a:off x="1261" y="2608"/>
              <a:ext cx="47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1" name="Rectangle 7">
              <a:extLst>
                <a:ext uri="{FF2B5EF4-FFF2-40B4-BE49-F238E27FC236}">
                  <a16:creationId xmlns:a16="http://schemas.microsoft.com/office/drawing/2014/main" id="{39E1E1BC-23B7-4025-9E66-48B6BDE82415}"/>
                </a:ext>
              </a:extLst>
            </p:cNvPr>
            <p:cNvSpPr>
              <a:spLocks noChangeArrowheads="1"/>
            </p:cNvSpPr>
            <p:nvPr/>
          </p:nvSpPr>
          <p:spPr bwMode="auto">
            <a:xfrm>
              <a:off x="1081" y="2456"/>
              <a:ext cx="16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28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å</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2" name="Rectangle 8">
              <a:extLst>
                <a:ext uri="{FF2B5EF4-FFF2-40B4-BE49-F238E27FC236}">
                  <a16:creationId xmlns:a16="http://schemas.microsoft.com/office/drawing/2014/main" id="{9535D01B-12CB-410A-A4D2-2B5D01D2FF08}"/>
                </a:ext>
              </a:extLst>
            </p:cNvPr>
            <p:cNvSpPr>
              <a:spLocks noChangeArrowheads="1"/>
            </p:cNvSpPr>
            <p:nvPr/>
          </p:nvSpPr>
          <p:spPr bwMode="auto">
            <a:xfrm>
              <a:off x="1128" y="2700"/>
              <a:ext cx="4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3" name="Rectangle 9">
              <a:extLst>
                <a:ext uri="{FF2B5EF4-FFF2-40B4-BE49-F238E27FC236}">
                  <a16:creationId xmlns:a16="http://schemas.microsoft.com/office/drawing/2014/main" id="{9AB50B90-EF3F-4DA4-88AC-6D1CE768BBE9}"/>
                </a:ext>
              </a:extLst>
            </p:cNvPr>
            <p:cNvSpPr>
              <a:spLocks noChangeArrowheads="1"/>
            </p:cNvSpPr>
            <p:nvPr/>
          </p:nvSpPr>
          <p:spPr bwMode="auto">
            <a:xfrm>
              <a:off x="967" y="2497"/>
              <a:ext cx="83"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9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4" name="Rectangle 10">
              <a:extLst>
                <a:ext uri="{FF2B5EF4-FFF2-40B4-BE49-F238E27FC236}">
                  <a16:creationId xmlns:a16="http://schemas.microsoft.com/office/drawing/2014/main" id="{6C9AD532-CCA7-4ED1-8362-7B555C2A9B1C}"/>
                </a:ext>
              </a:extLst>
            </p:cNvPr>
            <p:cNvSpPr>
              <a:spLocks noChangeArrowheads="1"/>
            </p:cNvSpPr>
            <p:nvPr/>
          </p:nvSpPr>
          <p:spPr bwMode="auto">
            <a:xfrm>
              <a:off x="1128" y="2418"/>
              <a:ext cx="6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N</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5" name="Rectangle 11">
              <a:extLst>
                <a:ext uri="{FF2B5EF4-FFF2-40B4-BE49-F238E27FC236}">
                  <a16:creationId xmlns:a16="http://schemas.microsoft.com/office/drawing/2014/main" id="{8A0EF2FA-6747-49B1-865B-68FB4CB377F7}"/>
                </a:ext>
              </a:extLst>
            </p:cNvPr>
            <p:cNvSpPr>
              <a:spLocks noChangeArrowheads="1"/>
            </p:cNvSpPr>
            <p:nvPr/>
          </p:nvSpPr>
          <p:spPr bwMode="auto">
            <a:xfrm>
              <a:off x="1173" y="2709"/>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6" name="Rectangle 12">
              <a:extLst>
                <a:ext uri="{FF2B5EF4-FFF2-40B4-BE49-F238E27FC236}">
                  <a16:creationId xmlns:a16="http://schemas.microsoft.com/office/drawing/2014/main" id="{145C298D-3804-48D1-8CD9-329158E81D3F}"/>
                </a:ext>
              </a:extLst>
            </p:cNvPr>
            <p:cNvSpPr>
              <a:spLocks noChangeArrowheads="1"/>
            </p:cNvSpPr>
            <p:nvPr/>
          </p:nvSpPr>
          <p:spPr bwMode="auto">
            <a:xfrm>
              <a:off x="1107" y="2709"/>
              <a:ext cx="2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i</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7" name="Rectangle 13">
              <a:extLst>
                <a:ext uri="{FF2B5EF4-FFF2-40B4-BE49-F238E27FC236}">
                  <a16:creationId xmlns:a16="http://schemas.microsoft.com/office/drawing/2014/main" id="{FF589EE7-A0C6-4ECF-BBCB-3818617AC701}"/>
                </a:ext>
              </a:extLst>
            </p:cNvPr>
            <p:cNvSpPr>
              <a:spLocks noChangeArrowheads="1"/>
            </p:cNvSpPr>
            <p:nvPr/>
          </p:nvSpPr>
          <p:spPr bwMode="auto">
            <a:xfrm>
              <a:off x="1644" y="2720"/>
              <a:ext cx="6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di</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8" name="Rectangle 14">
              <a:extLst>
                <a:ext uri="{FF2B5EF4-FFF2-40B4-BE49-F238E27FC236}">
                  <a16:creationId xmlns:a16="http://schemas.microsoft.com/office/drawing/2014/main" id="{4B14D4AF-F055-4F9B-965A-8DBFFFFC28EA}"/>
                </a:ext>
              </a:extLst>
            </p:cNvPr>
            <p:cNvSpPr>
              <a:spLocks noChangeArrowheads="1"/>
            </p:cNvSpPr>
            <p:nvPr/>
          </p:nvSpPr>
          <p:spPr bwMode="auto">
            <a:xfrm>
              <a:off x="860" y="272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29" name="Rectangle 15">
              <a:extLst>
                <a:ext uri="{FF2B5EF4-FFF2-40B4-BE49-F238E27FC236}">
                  <a16:creationId xmlns:a16="http://schemas.microsoft.com/office/drawing/2014/main" id="{CFBA48DD-D67F-4664-B500-CBEB8BA486BE}"/>
                </a:ext>
              </a:extLst>
            </p:cNvPr>
            <p:cNvSpPr>
              <a:spLocks noChangeArrowheads="1"/>
            </p:cNvSpPr>
            <p:nvPr/>
          </p:nvSpPr>
          <p:spPr bwMode="auto">
            <a:xfrm>
              <a:off x="1261" y="2626"/>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30" name="Rectangle 16">
              <a:extLst>
                <a:ext uri="{FF2B5EF4-FFF2-40B4-BE49-F238E27FC236}">
                  <a16:creationId xmlns:a16="http://schemas.microsoft.com/office/drawing/2014/main" id="{25C77274-E5A6-471C-BB69-DBEF6E66C19B}"/>
                </a:ext>
              </a:extLst>
            </p:cNvPr>
            <p:cNvSpPr>
              <a:spLocks noChangeArrowheads="1"/>
            </p:cNvSpPr>
            <p:nvPr/>
          </p:nvSpPr>
          <p:spPr bwMode="auto">
            <a:xfrm>
              <a:off x="1461" y="2418"/>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31" name="Rectangle 17">
              <a:extLst>
                <a:ext uri="{FF2B5EF4-FFF2-40B4-BE49-F238E27FC236}">
                  <a16:creationId xmlns:a16="http://schemas.microsoft.com/office/drawing/2014/main" id="{4136086A-CDA9-4048-B682-41D30075ECFD}"/>
                </a:ext>
              </a:extLst>
            </p:cNvPr>
            <p:cNvSpPr>
              <a:spLocks noChangeArrowheads="1"/>
            </p:cNvSpPr>
            <p:nvPr/>
          </p:nvSpPr>
          <p:spPr bwMode="auto">
            <a:xfrm>
              <a:off x="477" y="2626"/>
              <a:ext cx="40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32" name="Rectangle 18">
              <a:extLst>
                <a:ext uri="{FF2B5EF4-FFF2-40B4-BE49-F238E27FC236}">
                  <a16:creationId xmlns:a16="http://schemas.microsoft.com/office/drawing/2014/main" id="{EAE4EE35-0EC2-4824-8AAC-CD3B39B020F5}"/>
                </a:ext>
              </a:extLst>
            </p:cNvPr>
            <p:cNvSpPr>
              <a:spLocks noChangeArrowheads="1"/>
            </p:cNvSpPr>
            <p:nvPr/>
          </p:nvSpPr>
          <p:spPr bwMode="auto">
            <a:xfrm>
              <a:off x="666" y="2418"/>
              <a:ext cx="8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9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33" name="Rectangle 19">
              <a:extLst>
                <a:ext uri="{FF2B5EF4-FFF2-40B4-BE49-F238E27FC236}">
                  <a16:creationId xmlns:a16="http://schemas.microsoft.com/office/drawing/2014/main" id="{BC2309A3-2B72-495C-9682-A0338266729D}"/>
                </a:ext>
              </a:extLst>
            </p:cNvPr>
            <p:cNvSpPr>
              <a:spLocks noChangeArrowheads="1"/>
            </p:cNvSpPr>
            <p:nvPr/>
          </p:nvSpPr>
          <p:spPr bwMode="auto">
            <a:xfrm>
              <a:off x="1135" y="2361"/>
              <a:ext cx="4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s-ES" sz="1100" b="0" i="0" u="none" strike="noStrike" kern="1200" cap="none" spc="0" normalizeH="0" baseline="0" noProof="0">
                  <a:ln>
                    <a:noFill/>
                  </a:ln>
                  <a:solidFill>
                    <a:srgbClr val="626469"/>
                  </a:solidFill>
                  <a:effectLst/>
                  <a:uLnTx/>
                  <a:uFillTx/>
                  <a:latin typeface="Times New Roman" panose="02020603050405020304" pitchFamily="18" charset="0"/>
                  <a:ea typeface="+mn-ea"/>
                  <a:cs typeface="+mn-cs"/>
                </a:rPr>
                <a:t>~</a:t>
              </a:r>
              <a:endParaRPr kumimoji="0" lang="fr-FR"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sp>
        <p:nvSpPr>
          <p:cNvPr id="59396" name="AutoShape 20">
            <a:extLst>
              <a:ext uri="{FF2B5EF4-FFF2-40B4-BE49-F238E27FC236}">
                <a16:creationId xmlns:a16="http://schemas.microsoft.com/office/drawing/2014/main" id="{2CC33597-DB91-4533-A674-29D662DA5B3D}"/>
              </a:ext>
            </a:extLst>
          </p:cNvPr>
          <p:cNvSpPr>
            <a:spLocks noChangeArrowheads="1"/>
          </p:cNvSpPr>
          <p:nvPr/>
        </p:nvSpPr>
        <p:spPr bwMode="auto">
          <a:xfrm>
            <a:off x="892175" y="2254250"/>
            <a:ext cx="2233613" cy="969963"/>
          </a:xfrm>
          <a:prstGeom prst="roundRect">
            <a:avLst>
              <a:gd name="adj" fmla="val 16667"/>
            </a:avLst>
          </a:prstGeom>
          <a:noFill/>
          <a:ln w="25400" algn="ctr">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nvGrpSpPr>
          <p:cNvPr id="59397" name="Group 21">
            <a:extLst>
              <a:ext uri="{FF2B5EF4-FFF2-40B4-BE49-F238E27FC236}">
                <a16:creationId xmlns:a16="http://schemas.microsoft.com/office/drawing/2014/main" id="{D1236AE0-601F-4BAD-B7B4-36956E4D52DC}"/>
              </a:ext>
            </a:extLst>
          </p:cNvPr>
          <p:cNvGrpSpPr>
            <a:grpSpLocks/>
          </p:cNvGrpSpPr>
          <p:nvPr/>
        </p:nvGrpSpPr>
        <p:grpSpPr bwMode="auto">
          <a:xfrm>
            <a:off x="838200" y="3533775"/>
            <a:ext cx="5584825" cy="1727200"/>
            <a:chOff x="528" y="2226"/>
            <a:chExt cx="3518" cy="1088"/>
          </a:xfrm>
        </p:grpSpPr>
        <p:sp>
          <p:nvSpPr>
            <p:cNvPr id="59399" name="AutoShape 22">
              <a:extLst>
                <a:ext uri="{FF2B5EF4-FFF2-40B4-BE49-F238E27FC236}">
                  <a16:creationId xmlns:a16="http://schemas.microsoft.com/office/drawing/2014/main" id="{49862D40-3A69-4B4B-87A9-73087A3C7BA7}"/>
                </a:ext>
              </a:extLst>
            </p:cNvPr>
            <p:cNvSpPr>
              <a:spLocks noChangeArrowheads="1"/>
            </p:cNvSpPr>
            <p:nvPr/>
          </p:nvSpPr>
          <p:spPr bwMode="auto">
            <a:xfrm>
              <a:off x="2433" y="2362"/>
              <a:ext cx="680" cy="317"/>
            </a:xfrm>
            <a:prstGeom prst="roundRect">
              <a:avLst>
                <a:gd name="adj" fmla="val 16667"/>
              </a:avLst>
            </a:prstGeom>
            <a:solidFill>
              <a:srgbClr val="FF99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t>CON 1</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de-DE"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 </a:t>
              </a: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259 años</a:t>
              </a:r>
              <a:endParaRPr kumimoji="0" lang="de-DE" altLang="es-ES" sz="1000" b="1" i="0" u="none" strike="noStrike" kern="1200" cap="none" spc="0" normalizeH="0" baseline="0" noProof="1">
                <a:ln>
                  <a:noFill/>
                </a:ln>
                <a:solidFill>
                  <a:srgbClr val="FFFFFF"/>
                </a:solidFill>
                <a:effectLst/>
                <a:uLnTx/>
                <a:uFillTx/>
                <a:latin typeface="Arial" panose="020B0604020202020204" pitchFamily="34" charset="0"/>
                <a:ea typeface="+mn-ea"/>
                <a:cs typeface="+mn-cs"/>
              </a:endParaRPr>
            </a:p>
          </p:txBody>
        </p:sp>
        <p:sp>
          <p:nvSpPr>
            <p:cNvPr id="59400" name="AutoShape 23">
              <a:extLst>
                <a:ext uri="{FF2B5EF4-FFF2-40B4-BE49-F238E27FC236}">
                  <a16:creationId xmlns:a16="http://schemas.microsoft.com/office/drawing/2014/main" id="{A96094E8-1FD6-4665-80A6-AF585F0BC39D}"/>
                </a:ext>
              </a:extLst>
            </p:cNvPr>
            <p:cNvSpPr>
              <a:spLocks noChangeArrowheads="1"/>
            </p:cNvSpPr>
            <p:nvPr/>
          </p:nvSpPr>
          <p:spPr bwMode="auto">
            <a:xfrm>
              <a:off x="2433" y="2861"/>
              <a:ext cx="680" cy="317"/>
            </a:xfrm>
            <a:prstGeom prst="roundRect">
              <a:avLst>
                <a:gd name="adj" fmla="val 16667"/>
              </a:avLst>
            </a:prstGeom>
            <a:solidFill>
              <a:srgbClr val="FF99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t>CON 2</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de-DE"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 259 años</a:t>
              </a:r>
              <a:endParaRPr kumimoji="0" lang="de-DE" altLang="es-ES" sz="1000" b="1" i="0" u="none" strike="noStrike" kern="1200" cap="none" spc="0" normalizeH="0" baseline="0" noProof="1">
                <a:ln>
                  <a:noFill/>
                </a:ln>
                <a:solidFill>
                  <a:srgbClr val="FFFFFF"/>
                </a:solidFill>
                <a:effectLst/>
                <a:uLnTx/>
                <a:uFillTx/>
                <a:latin typeface="Arial" panose="020B0604020202020204" pitchFamily="34" charset="0"/>
                <a:ea typeface="+mn-ea"/>
                <a:cs typeface="+mn-cs"/>
              </a:endParaRPr>
            </a:p>
          </p:txBody>
        </p:sp>
        <p:sp>
          <p:nvSpPr>
            <p:cNvPr id="59401" name="AutoShape 24">
              <a:extLst>
                <a:ext uri="{FF2B5EF4-FFF2-40B4-BE49-F238E27FC236}">
                  <a16:creationId xmlns:a16="http://schemas.microsoft.com/office/drawing/2014/main" id="{54EAA980-FBE6-49B0-9BE3-CAC699A8CDD1}"/>
                </a:ext>
              </a:extLst>
            </p:cNvPr>
            <p:cNvSpPr>
              <a:spLocks noChangeArrowheads="1"/>
            </p:cNvSpPr>
            <p:nvPr/>
          </p:nvSpPr>
          <p:spPr bwMode="auto">
            <a:xfrm>
              <a:off x="981" y="2362"/>
              <a:ext cx="771" cy="317"/>
            </a:xfrm>
            <a:prstGeom prst="roundRect">
              <a:avLst>
                <a:gd name="adj" fmla="val 16667"/>
              </a:avLst>
            </a:prstGeom>
            <a:solidFill>
              <a:schemeClr val="fo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t>IdP 1</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de-DE"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 9469 años</a:t>
              </a:r>
              <a:endParaRPr kumimoji="0" lang="de-DE" altLang="es-ES" sz="1000" b="1" i="0" u="none" strike="noStrike" kern="1200" cap="none" spc="0" normalizeH="0" baseline="0" noProof="1">
                <a:ln>
                  <a:noFill/>
                </a:ln>
                <a:solidFill>
                  <a:srgbClr val="FFFFFF"/>
                </a:solidFill>
                <a:effectLst/>
                <a:uLnTx/>
                <a:uFillTx/>
                <a:latin typeface="Arial" panose="020B0604020202020204" pitchFamily="34" charset="0"/>
                <a:ea typeface="+mn-ea"/>
                <a:cs typeface="+mn-cs"/>
              </a:endParaRPr>
            </a:p>
          </p:txBody>
        </p:sp>
        <p:sp>
          <p:nvSpPr>
            <p:cNvPr id="59402" name="AutoShape 25">
              <a:extLst>
                <a:ext uri="{FF2B5EF4-FFF2-40B4-BE49-F238E27FC236}">
                  <a16:creationId xmlns:a16="http://schemas.microsoft.com/office/drawing/2014/main" id="{859E126D-6EBC-4E97-AAD9-A26FD830D29B}"/>
                </a:ext>
              </a:extLst>
            </p:cNvPr>
            <p:cNvSpPr>
              <a:spLocks noChangeArrowheads="1"/>
            </p:cNvSpPr>
            <p:nvPr/>
          </p:nvSpPr>
          <p:spPr bwMode="auto">
            <a:xfrm>
              <a:off x="981" y="2861"/>
              <a:ext cx="771" cy="317"/>
            </a:xfrm>
            <a:prstGeom prst="roundRect">
              <a:avLst>
                <a:gd name="adj" fmla="val 16667"/>
              </a:avLst>
            </a:prstGeom>
            <a:solidFill>
              <a:schemeClr val="fo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t>IdP 2</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de-DE"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 9469 años</a:t>
              </a:r>
              <a:endParaRPr kumimoji="0" lang="de-DE" altLang="es-ES" sz="1000" b="1" i="0" u="none" strike="noStrike" kern="1200" cap="none" spc="0" normalizeH="0" baseline="0" noProof="1">
                <a:ln>
                  <a:noFill/>
                </a:ln>
                <a:solidFill>
                  <a:srgbClr val="FFFFFF"/>
                </a:solidFill>
                <a:effectLst/>
                <a:uLnTx/>
                <a:uFillTx/>
                <a:latin typeface="Arial" panose="020B0604020202020204" pitchFamily="34" charset="0"/>
                <a:ea typeface="+mn-ea"/>
                <a:cs typeface="+mn-cs"/>
              </a:endParaRPr>
            </a:p>
          </p:txBody>
        </p:sp>
        <p:sp>
          <p:nvSpPr>
            <p:cNvPr id="59403" name="Rectangle 26">
              <a:extLst>
                <a:ext uri="{FF2B5EF4-FFF2-40B4-BE49-F238E27FC236}">
                  <a16:creationId xmlns:a16="http://schemas.microsoft.com/office/drawing/2014/main" id="{5E909B12-9050-4BE7-9AB3-7C5EE80F540D}"/>
                </a:ext>
              </a:extLst>
            </p:cNvPr>
            <p:cNvSpPr>
              <a:spLocks noChangeArrowheads="1"/>
            </p:cNvSpPr>
            <p:nvPr/>
          </p:nvSpPr>
          <p:spPr bwMode="auto">
            <a:xfrm>
              <a:off x="528" y="2694"/>
              <a:ext cx="181" cy="164"/>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lgn="ctr">
                  <a:solidFill>
                    <a:srgbClr val="CCFFFF"/>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es-ES" altLang="es-ES" sz="1200" b="1" i="0" u="none" strike="noStrike" kern="1200" cap="none" spc="0" normalizeH="0" baseline="0" noProof="1">
                <a:ln>
                  <a:noFill/>
                </a:ln>
                <a:solidFill>
                  <a:srgbClr val="000000"/>
                </a:solidFill>
                <a:effectLst/>
                <a:uLnTx/>
                <a:uFillTx/>
                <a:latin typeface="Arial" panose="020B0604020202020204" pitchFamily="34" charset="0"/>
                <a:ea typeface="+mn-ea"/>
                <a:cs typeface="+mn-cs"/>
              </a:endParaRPr>
            </a:p>
          </p:txBody>
        </p:sp>
        <p:cxnSp>
          <p:nvCxnSpPr>
            <p:cNvPr id="59404" name="AutoShape 27">
              <a:extLst>
                <a:ext uri="{FF2B5EF4-FFF2-40B4-BE49-F238E27FC236}">
                  <a16:creationId xmlns:a16="http://schemas.microsoft.com/office/drawing/2014/main" id="{1BAE73FF-3ED2-4F12-86B7-716172BD4B2C}"/>
                </a:ext>
              </a:extLst>
            </p:cNvPr>
            <p:cNvCxnSpPr>
              <a:cxnSpLocks noChangeShapeType="1"/>
              <a:stCxn id="59402" idx="3"/>
            </p:cNvCxnSpPr>
            <p:nvPr/>
          </p:nvCxnSpPr>
          <p:spPr bwMode="auto">
            <a:xfrm>
              <a:off x="1752" y="3020"/>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05" name="AutoShape 28">
              <a:extLst>
                <a:ext uri="{FF2B5EF4-FFF2-40B4-BE49-F238E27FC236}">
                  <a16:creationId xmlns:a16="http://schemas.microsoft.com/office/drawing/2014/main" id="{356B4B4F-11C5-4B5A-8D67-15A0FA25257E}"/>
                </a:ext>
              </a:extLst>
            </p:cNvPr>
            <p:cNvCxnSpPr>
              <a:cxnSpLocks noChangeShapeType="1"/>
              <a:endCxn id="59400" idx="1"/>
            </p:cNvCxnSpPr>
            <p:nvPr/>
          </p:nvCxnSpPr>
          <p:spPr bwMode="auto">
            <a:xfrm>
              <a:off x="2251" y="3020"/>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406" name="Rectangle 29">
              <a:extLst>
                <a:ext uri="{FF2B5EF4-FFF2-40B4-BE49-F238E27FC236}">
                  <a16:creationId xmlns:a16="http://schemas.microsoft.com/office/drawing/2014/main" id="{6A05BF95-1108-4893-B7AB-DD9DC5D4875A}"/>
                </a:ext>
              </a:extLst>
            </p:cNvPr>
            <p:cNvSpPr>
              <a:spLocks noChangeArrowheads="1"/>
            </p:cNvSpPr>
            <p:nvPr/>
          </p:nvSpPr>
          <p:spPr bwMode="auto">
            <a:xfrm>
              <a:off x="3465" y="2694"/>
              <a:ext cx="137" cy="136"/>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2700">
                  <a:solidFill>
                    <a:srgbClr val="CCFFFF"/>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es-ES" altLang="es-ES" sz="1200" b="1" i="0" u="none" strike="noStrike" kern="1200" cap="none" spc="0" normalizeH="0" baseline="0" noProof="1">
                <a:ln>
                  <a:noFill/>
                </a:ln>
                <a:solidFill>
                  <a:srgbClr val="000000"/>
                </a:solidFill>
                <a:effectLst/>
                <a:uLnTx/>
                <a:uFillTx/>
                <a:latin typeface="Arial" panose="020B0604020202020204" pitchFamily="34" charset="0"/>
                <a:ea typeface="+mn-ea"/>
                <a:cs typeface="+mn-cs"/>
              </a:endParaRPr>
            </a:p>
          </p:txBody>
        </p:sp>
        <p:cxnSp>
          <p:nvCxnSpPr>
            <p:cNvPr id="59407" name="AutoShape 30">
              <a:extLst>
                <a:ext uri="{FF2B5EF4-FFF2-40B4-BE49-F238E27FC236}">
                  <a16:creationId xmlns:a16="http://schemas.microsoft.com/office/drawing/2014/main" id="{CC9780AC-2B8C-40E5-9DF5-1526A15052AC}"/>
                </a:ext>
              </a:extLst>
            </p:cNvPr>
            <p:cNvCxnSpPr>
              <a:cxnSpLocks noChangeShapeType="1"/>
              <a:stCxn id="59403" idx="3"/>
              <a:endCxn id="59401" idx="1"/>
            </p:cNvCxnSpPr>
            <p:nvPr/>
          </p:nvCxnSpPr>
          <p:spPr bwMode="auto">
            <a:xfrm flipV="1">
              <a:off x="709" y="2521"/>
              <a:ext cx="272" cy="255"/>
            </a:xfrm>
            <a:prstGeom prst="bentConnector3">
              <a:avLst>
                <a:gd name="adj1" fmla="val 49634"/>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08" name="AutoShape 31">
              <a:extLst>
                <a:ext uri="{FF2B5EF4-FFF2-40B4-BE49-F238E27FC236}">
                  <a16:creationId xmlns:a16="http://schemas.microsoft.com/office/drawing/2014/main" id="{4C78BBF1-1DE8-4ED4-AE0C-33EF98CC6ACF}"/>
                </a:ext>
              </a:extLst>
            </p:cNvPr>
            <p:cNvCxnSpPr>
              <a:cxnSpLocks noChangeShapeType="1"/>
              <a:stCxn id="59403" idx="3"/>
              <a:endCxn id="59402" idx="1"/>
            </p:cNvCxnSpPr>
            <p:nvPr/>
          </p:nvCxnSpPr>
          <p:spPr bwMode="auto">
            <a:xfrm>
              <a:off x="709" y="2776"/>
              <a:ext cx="272" cy="244"/>
            </a:xfrm>
            <a:prstGeom prst="bentConnector3">
              <a:avLst>
                <a:gd name="adj1" fmla="val 49634"/>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09" name="AutoShape 32">
              <a:extLst>
                <a:ext uri="{FF2B5EF4-FFF2-40B4-BE49-F238E27FC236}">
                  <a16:creationId xmlns:a16="http://schemas.microsoft.com/office/drawing/2014/main" id="{57337E70-3AF3-47A6-890B-3AD9DB8F737A}"/>
                </a:ext>
              </a:extLst>
            </p:cNvPr>
            <p:cNvCxnSpPr>
              <a:cxnSpLocks noChangeShapeType="1"/>
              <a:stCxn id="59401" idx="3"/>
            </p:cNvCxnSpPr>
            <p:nvPr/>
          </p:nvCxnSpPr>
          <p:spPr bwMode="auto">
            <a:xfrm>
              <a:off x="1752" y="2521"/>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10" name="AutoShape 33">
              <a:extLst>
                <a:ext uri="{FF2B5EF4-FFF2-40B4-BE49-F238E27FC236}">
                  <a16:creationId xmlns:a16="http://schemas.microsoft.com/office/drawing/2014/main" id="{607C0D25-6B26-4DF5-BE72-7644DEF58CA5}"/>
                </a:ext>
              </a:extLst>
            </p:cNvPr>
            <p:cNvCxnSpPr>
              <a:cxnSpLocks noChangeShapeType="1"/>
              <a:endCxn id="59399" idx="1"/>
            </p:cNvCxnSpPr>
            <p:nvPr/>
          </p:nvCxnSpPr>
          <p:spPr bwMode="auto">
            <a:xfrm>
              <a:off x="2251" y="2521"/>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11" name="AutoShape 34">
              <a:extLst>
                <a:ext uri="{FF2B5EF4-FFF2-40B4-BE49-F238E27FC236}">
                  <a16:creationId xmlns:a16="http://schemas.microsoft.com/office/drawing/2014/main" id="{41C092D2-128B-4681-93D6-C2729CFB57A3}"/>
                </a:ext>
              </a:extLst>
            </p:cNvPr>
            <p:cNvCxnSpPr>
              <a:cxnSpLocks noChangeShapeType="1"/>
              <a:stCxn id="59399" idx="3"/>
              <a:endCxn id="59406" idx="1"/>
            </p:cNvCxnSpPr>
            <p:nvPr/>
          </p:nvCxnSpPr>
          <p:spPr bwMode="auto">
            <a:xfrm>
              <a:off x="3113" y="2521"/>
              <a:ext cx="352" cy="241"/>
            </a:xfrm>
            <a:prstGeom prst="bentConnector3">
              <a:avLst>
                <a:gd name="adj1"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412" name="AutoShape 35">
              <a:extLst>
                <a:ext uri="{FF2B5EF4-FFF2-40B4-BE49-F238E27FC236}">
                  <a16:creationId xmlns:a16="http://schemas.microsoft.com/office/drawing/2014/main" id="{42D9D057-E094-42BD-8DA4-51076700DC6E}"/>
                </a:ext>
              </a:extLst>
            </p:cNvPr>
            <p:cNvCxnSpPr>
              <a:cxnSpLocks noChangeShapeType="1"/>
              <a:stCxn id="59400" idx="3"/>
              <a:endCxn id="59406" idx="1"/>
            </p:cNvCxnSpPr>
            <p:nvPr/>
          </p:nvCxnSpPr>
          <p:spPr bwMode="auto">
            <a:xfrm flipV="1">
              <a:off x="3113" y="2762"/>
              <a:ext cx="352" cy="258"/>
            </a:xfrm>
            <a:prstGeom prst="bentConnector3">
              <a:avLst>
                <a:gd name="adj1"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413" name="Text Box 36">
              <a:extLst>
                <a:ext uri="{FF2B5EF4-FFF2-40B4-BE49-F238E27FC236}">
                  <a16:creationId xmlns:a16="http://schemas.microsoft.com/office/drawing/2014/main" id="{6915C243-F55A-4BA8-A01C-B67A06C907A5}"/>
                </a:ext>
              </a:extLst>
            </p:cNvPr>
            <p:cNvSpPr txBox="1">
              <a:spLocks noChangeArrowheads="1"/>
            </p:cNvSpPr>
            <p:nvPr/>
          </p:nvSpPr>
          <p:spPr bwMode="auto">
            <a:xfrm>
              <a:off x="3591" y="2450"/>
              <a:ext cx="45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s-ES" sz="1600" b="1" i="0" u="none" strike="noStrike" kern="1200" cap="none" spc="0" normalizeH="0" baseline="0" noProof="0">
                  <a:ln>
                    <a:noFill/>
                  </a:ln>
                  <a:solidFill>
                    <a:srgbClr val="626469"/>
                  </a:solidFill>
                  <a:effectLst/>
                  <a:uLnTx/>
                  <a:uFillTx/>
                  <a:latin typeface="Arial" panose="020B0604020202020204" pitchFamily="34" charset="0"/>
                  <a:ea typeface="+mn-ea"/>
                  <a:cs typeface="+mn-cs"/>
                </a:rPr>
                <a:t>Canal 1</a:t>
              </a:r>
              <a:endParaRPr kumimoji="0" lang="de-DE" altLang="es-ES" sz="16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14" name="Text Box 37">
              <a:extLst>
                <a:ext uri="{FF2B5EF4-FFF2-40B4-BE49-F238E27FC236}">
                  <a16:creationId xmlns:a16="http://schemas.microsoft.com/office/drawing/2014/main" id="{F216C537-DF0B-431F-B0E9-2EE54F262ADF}"/>
                </a:ext>
              </a:extLst>
            </p:cNvPr>
            <p:cNvSpPr txBox="1">
              <a:spLocks noChangeArrowheads="1"/>
            </p:cNvSpPr>
            <p:nvPr/>
          </p:nvSpPr>
          <p:spPr bwMode="auto">
            <a:xfrm>
              <a:off x="3579" y="2903"/>
              <a:ext cx="45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s-ES" sz="1600" b="1" i="0" u="none" strike="noStrike" kern="1200" cap="none" spc="0" normalizeH="0" baseline="0" noProof="0">
                  <a:ln>
                    <a:noFill/>
                  </a:ln>
                  <a:solidFill>
                    <a:srgbClr val="626469"/>
                  </a:solidFill>
                  <a:effectLst/>
                  <a:uLnTx/>
                  <a:uFillTx/>
                  <a:latin typeface="Arial" panose="020B0604020202020204" pitchFamily="34" charset="0"/>
                  <a:ea typeface="+mn-ea"/>
                  <a:cs typeface="+mn-cs"/>
                </a:rPr>
                <a:t>Canal 2</a:t>
              </a:r>
              <a:endParaRPr kumimoji="0" lang="de-DE" altLang="es-ES" sz="16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59415" name="AutoShape 38">
              <a:extLst>
                <a:ext uri="{FF2B5EF4-FFF2-40B4-BE49-F238E27FC236}">
                  <a16:creationId xmlns:a16="http://schemas.microsoft.com/office/drawing/2014/main" id="{5B5444DE-954D-4E59-9281-B13199F4C2F7}"/>
                </a:ext>
              </a:extLst>
            </p:cNvPr>
            <p:cNvSpPr>
              <a:spLocks noChangeArrowheads="1"/>
            </p:cNvSpPr>
            <p:nvPr/>
          </p:nvSpPr>
          <p:spPr bwMode="auto">
            <a:xfrm>
              <a:off x="1910" y="2362"/>
              <a:ext cx="363" cy="816"/>
            </a:xfrm>
            <a:prstGeom prst="roundRect">
              <a:avLst>
                <a:gd name="adj" fmla="val 16667"/>
              </a:avLst>
            </a:prstGeom>
            <a:solidFill>
              <a:schemeClr val="accent2"/>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t>XPS</a:t>
              </a:r>
              <a:b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br>
                <a:rPr kumimoji="0" lang="de-DE" altLang="es-ES" sz="12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de-DE"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br>
                <a:rPr kumimoji="0" lang="de-DE"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de-DE" altLang="es-ES" sz="900" b="1" i="0" u="none" strike="noStrike" kern="1200" cap="none" spc="0" normalizeH="0" baseline="0" noProof="0">
                  <a:ln>
                    <a:noFill/>
                  </a:ln>
                  <a:solidFill>
                    <a:srgbClr val="FFFFFF"/>
                  </a:solidFill>
                  <a:effectLst/>
                  <a:uLnTx/>
                  <a:uFillTx/>
                  <a:latin typeface="Arial" panose="020B0604020202020204" pitchFamily="34" charset="0"/>
                  <a:ea typeface="+mn-ea"/>
                  <a:cs typeface="+mn-cs"/>
                </a:rPr>
                <a:t>=154 años</a:t>
              </a:r>
              <a:endParaRPr kumimoji="0" lang="de-DE" altLang="es-ES" sz="900" b="1" i="0" u="none" strike="noStrike" kern="1200" cap="none" spc="0" normalizeH="0" baseline="0" noProof="1">
                <a:ln>
                  <a:noFill/>
                </a:ln>
                <a:solidFill>
                  <a:srgbClr val="FFFFFF"/>
                </a:solidFill>
                <a:effectLst/>
                <a:uLnTx/>
                <a:uFillTx/>
                <a:latin typeface="Arial" panose="020B0604020202020204" pitchFamily="34" charset="0"/>
                <a:ea typeface="+mn-ea"/>
                <a:cs typeface="+mn-cs"/>
              </a:endParaRPr>
            </a:p>
          </p:txBody>
        </p:sp>
        <p:sp>
          <p:nvSpPr>
            <p:cNvPr id="59416" name="Oval 39">
              <a:extLst>
                <a:ext uri="{FF2B5EF4-FFF2-40B4-BE49-F238E27FC236}">
                  <a16:creationId xmlns:a16="http://schemas.microsoft.com/office/drawing/2014/main" id="{D588C002-26EF-4C3C-9AEA-66471FEEA0D3}"/>
                </a:ext>
              </a:extLst>
            </p:cNvPr>
            <p:cNvSpPr>
              <a:spLocks noChangeArrowheads="1"/>
            </p:cNvSpPr>
            <p:nvPr/>
          </p:nvSpPr>
          <p:spPr bwMode="auto">
            <a:xfrm>
              <a:off x="528" y="2226"/>
              <a:ext cx="3019" cy="635"/>
            </a:xfrm>
            <a:prstGeom prst="ellipse">
              <a:avLst/>
            </a:prstGeom>
            <a:noFill/>
            <a:ln w="12700">
              <a:solidFill>
                <a:schemeClr val="bg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s-ES" sz="2400" b="0" i="0" u="none" strike="noStrike" kern="1200" cap="none" spc="0" normalizeH="0" baseline="0" noProof="0">
                <a:ln>
                  <a:noFill/>
                </a:ln>
                <a:solidFill>
                  <a:srgbClr val="FF0000"/>
                </a:solidFill>
                <a:effectLst/>
                <a:uLnTx/>
                <a:uFillTx/>
                <a:latin typeface="Arial" panose="020B0604020202020204" pitchFamily="34" charset="0"/>
                <a:ea typeface="+mn-ea"/>
                <a:cs typeface="+mn-cs"/>
              </a:endParaRPr>
            </a:p>
          </p:txBody>
        </p:sp>
        <p:sp>
          <p:nvSpPr>
            <p:cNvPr id="59417" name="Oval 40">
              <a:extLst>
                <a:ext uri="{FF2B5EF4-FFF2-40B4-BE49-F238E27FC236}">
                  <a16:creationId xmlns:a16="http://schemas.microsoft.com/office/drawing/2014/main" id="{F9331CBE-8E06-4B42-8A50-38C41F094C3B}"/>
                </a:ext>
              </a:extLst>
            </p:cNvPr>
            <p:cNvSpPr>
              <a:spLocks noChangeArrowheads="1"/>
            </p:cNvSpPr>
            <p:nvPr/>
          </p:nvSpPr>
          <p:spPr bwMode="auto">
            <a:xfrm>
              <a:off x="528" y="2679"/>
              <a:ext cx="3008" cy="635"/>
            </a:xfrm>
            <a:prstGeom prst="ellipse">
              <a:avLst/>
            </a:prstGeom>
            <a:noFill/>
            <a:ln w="12700">
              <a:solidFill>
                <a:schemeClr val="bg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s-ES" sz="2400" b="0" i="0" u="none" strike="noStrike" kern="1200" cap="none" spc="0" normalizeH="0" baseline="0" noProof="0">
                <a:ln>
                  <a:noFill/>
                </a:ln>
                <a:solidFill>
                  <a:srgbClr val="FF0000"/>
                </a:solidFill>
                <a:effectLst/>
                <a:uLnTx/>
                <a:uFillTx/>
                <a:latin typeface="Arial" panose="020B0604020202020204" pitchFamily="34" charset="0"/>
                <a:ea typeface="+mn-ea"/>
                <a:cs typeface="+mn-cs"/>
              </a:endParaRPr>
            </a:p>
          </p:txBody>
        </p:sp>
      </p:grpSp>
      <p:sp>
        <p:nvSpPr>
          <p:cNvPr id="59398" name="Rectangle 41">
            <a:extLst>
              <a:ext uri="{FF2B5EF4-FFF2-40B4-BE49-F238E27FC236}">
                <a16:creationId xmlns:a16="http://schemas.microsoft.com/office/drawing/2014/main" id="{5F41503F-8EDB-4110-8352-AB183E770B04}"/>
              </a:ext>
            </a:extLst>
          </p:cNvPr>
          <p:cNvSpPr>
            <a:spLocks noGrp="1" noChangeArrowheads="1"/>
          </p:cNvSpPr>
          <p:nvPr>
            <p:ph type="title"/>
          </p:nvPr>
        </p:nvSpPr>
        <p:spPr>
          <a:xfrm>
            <a:off x="431800" y="77788"/>
            <a:ext cx="8280400" cy="884237"/>
          </a:xfrm>
          <a:noFill/>
        </p:spPr>
        <p:txBody>
          <a:bodyPr/>
          <a:lstStyle/>
          <a:p>
            <a:pPr eaLnBrk="1" hangingPunct="1"/>
            <a:r>
              <a:rPr lang="es-ES" altLang="es-ES"/>
              <a:t>Norma EN ISO 13849-1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a:extLst>
              <a:ext uri="{FF2B5EF4-FFF2-40B4-BE49-F238E27FC236}">
                <a16:creationId xmlns:a16="http://schemas.microsoft.com/office/drawing/2014/main" id="{47A5EB1A-2E77-4C0D-93E5-47A291E13531}"/>
              </a:ext>
            </a:extLst>
          </p:cNvPr>
          <p:cNvSpPr>
            <a:spLocks noGrp="1" noChangeArrowheads="1"/>
          </p:cNvSpPr>
          <p:nvPr>
            <p:ph type="body" idx="1"/>
          </p:nvPr>
        </p:nvSpPr>
        <p:spPr>
          <a:xfrm>
            <a:off x="431800" y="1285875"/>
            <a:ext cx="8526463" cy="4525963"/>
          </a:xfrm>
        </p:spPr>
        <p:txBody>
          <a:bodyPr/>
          <a:lstStyle/>
          <a:p>
            <a:pPr eaLnBrk="1" hangingPunct="1"/>
            <a:r>
              <a:rPr lang="es-ES" altLang="es-ES"/>
              <a:t>Cobertura del diagnóstico (DC):</a:t>
            </a:r>
          </a:p>
          <a:p>
            <a:pPr lvl="1" eaLnBrk="1" hangingPunct="1"/>
            <a:r>
              <a:rPr lang="es-ES" altLang="es-ES"/>
              <a:t>Es una medida de cómo los fallos peligrosos del sistema son detectados por el diagnóstico:  es el ratio entre el número de fallos peligrosos detectado y el número de fallos peligrosos totales. </a:t>
            </a:r>
            <a:endParaRPr lang="es-ES" altLang="es-ES">
              <a:sym typeface="Wingdings" panose="05000000000000000000" pitchFamily="2" charset="2"/>
            </a:endParaRPr>
          </a:p>
          <a:p>
            <a:pPr lvl="1" eaLnBrk="1" hangingPunct="1"/>
            <a:r>
              <a:rPr lang="es-ES" altLang="es-ES"/>
              <a:t>El nivel de seguridad puede ser incrementado donde los subsistemas son testeados internamente usando autodiagnósticos.</a:t>
            </a:r>
          </a:p>
          <a:p>
            <a:pPr lvl="1" eaLnBrk="1" hangingPunct="1"/>
            <a:r>
              <a:rPr lang="es-ES" altLang="es-ES"/>
              <a:t>Los valores DC se toman de la Tabla E.1 del Anexo E de la EN ISO 13849-1:</a:t>
            </a:r>
          </a:p>
          <a:p>
            <a:pPr eaLnBrk="1" hangingPunct="1"/>
            <a:endParaRPr lang="es-ES" altLang="es-ES"/>
          </a:p>
        </p:txBody>
      </p:sp>
      <p:sp>
        <p:nvSpPr>
          <p:cNvPr id="60419" name="Rectangle 9">
            <a:extLst>
              <a:ext uri="{FF2B5EF4-FFF2-40B4-BE49-F238E27FC236}">
                <a16:creationId xmlns:a16="http://schemas.microsoft.com/office/drawing/2014/main" id="{16DB92E7-C45A-4261-BFC5-44980A314130}"/>
              </a:ext>
            </a:extLst>
          </p:cNvPr>
          <p:cNvSpPr>
            <a:spLocks noGrp="1" noChangeArrowheads="1"/>
          </p:cNvSpPr>
          <p:nvPr>
            <p:ph type="title"/>
          </p:nvPr>
        </p:nvSpPr>
        <p:spPr>
          <a:xfrm>
            <a:off x="431800" y="77788"/>
            <a:ext cx="8280400" cy="884237"/>
          </a:xfrm>
          <a:noFill/>
        </p:spPr>
        <p:txBody>
          <a:bodyPr/>
          <a:lstStyle/>
          <a:p>
            <a:pPr eaLnBrk="1" hangingPunct="1"/>
            <a:r>
              <a:rPr lang="es-ES" altLang="es-ES"/>
              <a:t>Norma EN ISO 13849-1 </a:t>
            </a:r>
          </a:p>
        </p:txBody>
      </p:sp>
      <p:sp>
        <p:nvSpPr>
          <p:cNvPr id="60420" name="AutoShape 10">
            <a:extLst>
              <a:ext uri="{FF2B5EF4-FFF2-40B4-BE49-F238E27FC236}">
                <a16:creationId xmlns:a16="http://schemas.microsoft.com/office/drawing/2014/main" id="{81A48BAB-0D85-4F95-9077-4FB89EE76EA3}"/>
              </a:ext>
            </a:extLst>
          </p:cNvPr>
          <p:cNvSpPr>
            <a:spLocks noChangeAspect="1" noChangeArrowheads="1" noTextEdit="1"/>
          </p:cNvSpPr>
          <p:nvPr/>
        </p:nvSpPr>
        <p:spPr bwMode="auto">
          <a:xfrm>
            <a:off x="793750" y="3565525"/>
            <a:ext cx="564515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pic>
        <p:nvPicPr>
          <p:cNvPr id="60421" name="Picture 13">
            <a:extLst>
              <a:ext uri="{FF2B5EF4-FFF2-40B4-BE49-F238E27FC236}">
                <a16:creationId xmlns:a16="http://schemas.microsoft.com/office/drawing/2014/main" id="{0CF0C0C7-C827-4530-989D-F662405EE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013" y="4021138"/>
            <a:ext cx="5078412" cy="140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a:xfrm>
            <a:off x="431800" y="77788"/>
            <a:ext cx="8280400" cy="903287"/>
          </a:xfrm>
        </p:spPr>
        <p:txBody>
          <a:bodyPr/>
          <a:lstStyle/>
          <a:p>
            <a:r>
              <a:rPr lang="es-ES" altLang="es-ES" sz="3200" dirty="0"/>
              <a:t>Datos siniestralidad laboral en España</a:t>
            </a:r>
          </a:p>
        </p:txBody>
      </p:sp>
      <p:sp>
        <p:nvSpPr>
          <p:cNvPr id="10" name="CuadroTexto 9"/>
          <p:cNvSpPr txBox="1"/>
          <p:nvPr/>
        </p:nvSpPr>
        <p:spPr>
          <a:xfrm>
            <a:off x="603353" y="4371334"/>
            <a:ext cx="4061412" cy="14773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9530"/>
                </a:solidFill>
                <a:effectLst/>
                <a:uLnTx/>
                <a:uFillTx/>
                <a:latin typeface="Arial" panose="020B0604020202020204" pitchFamily="34" charset="0"/>
                <a:ea typeface="+mn-ea"/>
                <a:cs typeface="+mn-cs"/>
              </a:rPr>
              <a:t>Accidentes en la Industria: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9530"/>
                </a:solidFill>
                <a:effectLst/>
                <a:uLnTx/>
                <a:uFillTx/>
                <a:latin typeface="Arial" panose="020B0604020202020204" pitchFamily="34" charset="0"/>
                <a:ea typeface="+mn-ea"/>
                <a:cs typeface="+mn-cs"/>
              </a:rPr>
              <a:t>2017: 96.008</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800" b="1" i="0" u="none" strike="noStrike" kern="1200" cap="none" spc="0" normalizeH="0" baseline="0" noProof="0" dirty="0">
                <a:ln>
                  <a:noFill/>
                </a:ln>
                <a:solidFill>
                  <a:srgbClr val="009530"/>
                </a:solidFill>
                <a:effectLst/>
                <a:uLnTx/>
                <a:uFillTx/>
                <a:latin typeface="Arial" panose="020B0604020202020204" pitchFamily="34" charset="0"/>
                <a:ea typeface="+mn-ea"/>
                <a:cs typeface="+mn-cs"/>
              </a:rPr>
              <a:t>2018: 99.418      </a:t>
            </a:r>
            <a:r>
              <a:rPr kumimoji="0" lang="es-ES" sz="1800" b="1" i="0" u="none" strike="noStrike" kern="1200" cap="none" spc="0" normalizeH="0" baseline="0" noProof="0" dirty="0">
                <a:ln>
                  <a:noFill/>
                </a:ln>
                <a:solidFill>
                  <a:srgbClr val="A0003C"/>
                </a:solidFill>
                <a:effectLst/>
                <a:uLnTx/>
                <a:uFillTx/>
                <a:latin typeface="Arial" panose="020B0604020202020204" pitchFamily="34" charset="0"/>
                <a:ea typeface="+mn-ea"/>
                <a:cs typeface="+mn-cs"/>
              </a:rPr>
              <a:t>+3,55%</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800" b="1" i="0" u="none" strike="noStrike" kern="1200" cap="none" spc="0" normalizeH="0" baseline="0" noProof="0" dirty="0">
              <a:ln>
                <a:noFill/>
              </a:ln>
              <a:solidFill>
                <a:srgbClr val="00953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800" b="1" i="0" u="none" strike="noStrike" kern="1200" cap="none" spc="0" normalizeH="0" baseline="0" noProof="0" dirty="0">
              <a:ln>
                <a:noFill/>
              </a:ln>
              <a:solidFill>
                <a:srgbClr val="009530"/>
              </a:solidFill>
              <a:effectLst/>
              <a:uLnTx/>
              <a:uFillTx/>
              <a:latin typeface="Arial" panose="020B0604020202020204" pitchFamily="34" charset="0"/>
              <a:ea typeface="+mn-ea"/>
              <a:cs typeface="+mn-cs"/>
            </a:endParaRPr>
          </a:p>
        </p:txBody>
      </p:sp>
      <p:sp>
        <p:nvSpPr>
          <p:cNvPr id="2" name="CuadroTexto 1"/>
          <p:cNvSpPr txBox="1"/>
          <p:nvPr/>
        </p:nvSpPr>
        <p:spPr>
          <a:xfrm>
            <a:off x="3354769" y="3571116"/>
            <a:ext cx="2713968" cy="24622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000" b="1" i="0" u="none" strike="noStrike" kern="1200" cap="none" spc="0" normalizeH="0" baseline="0" noProof="0" dirty="0">
                <a:ln>
                  <a:noFill/>
                </a:ln>
                <a:solidFill>
                  <a:srgbClr val="626469"/>
                </a:solidFill>
                <a:effectLst/>
                <a:uLnTx/>
                <a:uFillTx/>
                <a:latin typeface="Arial" panose="020B0604020202020204" pitchFamily="34" charset="0"/>
                <a:ea typeface="+mn-ea"/>
                <a:cs typeface="+mn-cs"/>
              </a:rPr>
              <a:t>Datos obtenidos del INE para 2017 y 2018</a:t>
            </a:r>
          </a:p>
        </p:txBody>
      </p:sp>
      <p:pic>
        <p:nvPicPr>
          <p:cNvPr id="3" name="Imagen 2"/>
          <p:cNvPicPr>
            <a:picLocks noChangeAspect="1"/>
          </p:cNvPicPr>
          <p:nvPr/>
        </p:nvPicPr>
        <p:blipFill>
          <a:blip r:embed="rId3"/>
          <a:stretch>
            <a:fillRect/>
          </a:stretch>
        </p:blipFill>
        <p:spPr>
          <a:xfrm>
            <a:off x="6241015" y="2190236"/>
            <a:ext cx="2643463" cy="3464971"/>
          </a:xfrm>
          <a:prstGeom prst="rect">
            <a:avLst/>
          </a:prstGeom>
        </p:spPr>
      </p:pic>
      <p:pic>
        <p:nvPicPr>
          <p:cNvPr id="4" name="Imagen 3"/>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50599" y="4258112"/>
            <a:ext cx="627265" cy="626337"/>
          </a:xfrm>
          <a:prstGeom prst="rect">
            <a:avLst/>
          </a:prstGeom>
        </p:spPr>
      </p:pic>
      <p:graphicFrame>
        <p:nvGraphicFramePr>
          <p:cNvPr id="12" name="Objeto 11">
            <a:extLst>
              <a:ext uri="{FF2B5EF4-FFF2-40B4-BE49-F238E27FC236}">
                <a16:creationId xmlns:a16="http://schemas.microsoft.com/office/drawing/2014/main" id="{FF816A6A-D962-4FA4-80F8-61C989FB008F}"/>
              </a:ext>
            </a:extLst>
          </p:cNvPr>
          <p:cNvGraphicFramePr>
            <a:graphicFrameLocks noChangeAspect="1"/>
          </p:cNvGraphicFramePr>
          <p:nvPr>
            <p:extLst>
              <p:ext uri="{D42A27DB-BD31-4B8C-83A1-F6EECF244321}">
                <p14:modId xmlns:p14="http://schemas.microsoft.com/office/powerpoint/2010/main" val="479144163"/>
              </p:ext>
            </p:extLst>
          </p:nvPr>
        </p:nvGraphicFramePr>
        <p:xfrm>
          <a:off x="431800" y="1706563"/>
          <a:ext cx="5637213" cy="1719262"/>
        </p:xfrm>
        <a:graphic>
          <a:graphicData uri="http://schemas.openxmlformats.org/presentationml/2006/ole">
            <mc:AlternateContent xmlns:mc="http://schemas.openxmlformats.org/markup-compatibility/2006">
              <mc:Choice xmlns:v="urn:schemas-microsoft-com:vml" Requires="v">
                <p:oleObj spid="_x0000_s445545" name="Worksheet" r:id="rId5" imgW="3152606" imgH="961994" progId="Excel.Sheet.12">
                  <p:embed/>
                </p:oleObj>
              </mc:Choice>
              <mc:Fallback>
                <p:oleObj name="Worksheet" r:id="rId5" imgW="3152606" imgH="961994" progId="Excel.Sheet.12">
                  <p:embed/>
                  <p:pic>
                    <p:nvPicPr>
                      <p:cNvPr id="12" name="Objeto 11">
                        <a:extLst>
                          <a:ext uri="{FF2B5EF4-FFF2-40B4-BE49-F238E27FC236}">
                            <a16:creationId xmlns:a16="http://schemas.microsoft.com/office/drawing/2014/main" id="{FF816A6A-D962-4FA4-80F8-61C989FB008F}"/>
                          </a:ext>
                        </a:extLst>
                      </p:cNvPr>
                      <p:cNvPicPr/>
                      <p:nvPr/>
                    </p:nvPicPr>
                    <p:blipFill>
                      <a:blip r:embed="rId6"/>
                      <a:stretch>
                        <a:fillRect/>
                      </a:stretch>
                    </p:blipFill>
                    <p:spPr>
                      <a:xfrm>
                        <a:off x="431800" y="1706563"/>
                        <a:ext cx="5637213" cy="1719262"/>
                      </a:xfrm>
                      <a:prstGeom prst="rect">
                        <a:avLst/>
                      </a:prstGeom>
                    </p:spPr>
                  </p:pic>
                </p:oleObj>
              </mc:Fallback>
            </mc:AlternateContent>
          </a:graphicData>
        </a:graphic>
      </p:graphicFrame>
    </p:spTree>
    <p:extLst>
      <p:ext uri="{BB962C8B-B14F-4D97-AF65-F5344CB8AC3E}">
        <p14:creationId xmlns:p14="http://schemas.microsoft.com/office/powerpoint/2010/main" val="3445577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32CBA96D-802D-43B3-88E9-BF006DCFDADF}"/>
              </a:ext>
            </a:extLst>
          </p:cNvPr>
          <p:cNvSpPr>
            <a:spLocks noChangeArrowheads="1"/>
          </p:cNvSpPr>
          <p:nvPr/>
        </p:nvSpPr>
        <p:spPr bwMode="auto">
          <a:xfrm>
            <a:off x="404813" y="1193800"/>
            <a:ext cx="7878762" cy="460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180975" indent="-180975" defTabSz="990600">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541338" indent="-180975" defTabSz="9906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898525" indent="-177800" defTabSz="990600">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751013" indent="-228600" defTabSz="990600">
              <a:spcBef>
                <a:spcPct val="20000"/>
              </a:spcBef>
              <a:buChar char="–"/>
              <a:defRPr sz="2000">
                <a:solidFill>
                  <a:schemeClr val="tx1"/>
                </a:solidFill>
                <a:latin typeface="Arial" panose="020B0604020202020204" pitchFamily="34" charset="0"/>
              </a:defRPr>
            </a:lvl4pPr>
            <a:lvl5pPr marL="2159000" indent="-228600" defTabSz="990600">
              <a:spcBef>
                <a:spcPct val="20000"/>
              </a:spcBef>
              <a:buChar char="»"/>
              <a:defRPr sz="2000">
                <a:solidFill>
                  <a:schemeClr val="tx1"/>
                </a:solidFill>
                <a:latin typeface="Arial" panose="020B0604020202020204" pitchFamily="34" charset="0"/>
              </a:defRPr>
            </a:lvl5pPr>
            <a:lvl6pPr marL="26162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6pPr>
            <a:lvl7pPr marL="30734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7pPr>
            <a:lvl8pPr marL="35306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8pPr>
            <a:lvl9pPr marL="3987800" indent="-228600" defTabSz="990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r>
              <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rPr>
              <a:t>Cálculo de la Cobertura de Diagnóstico media (DCavg) :</a:t>
            </a: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r>
              <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Se estima a partir de la siguiente fórmula:</a:t>
            </a: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None/>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180975" marR="0" lvl="0" indent="-180975" algn="l" defTabSz="990600" rtl="0" eaLnBrk="1" fontAlgn="base" latinLnBrk="0" hangingPunct="1">
              <a:lnSpc>
                <a:spcPct val="100000"/>
              </a:lnSpc>
              <a:spcBef>
                <a:spcPct val="20000"/>
              </a:spcBef>
              <a:spcAft>
                <a:spcPct val="0"/>
              </a:spcAft>
              <a:buClr>
                <a:srgbClr val="009530"/>
              </a:buClr>
              <a:buSzTx/>
              <a:buFont typeface="Arial" panose="020B0604020202020204" pitchFamily="34" charset="0"/>
              <a:buChar char="●"/>
              <a:tabLst/>
              <a:defRPr/>
            </a:pPr>
            <a:endParaRPr kumimoji="0" lang="es-ES" altLang="es-ES" sz="2000" b="0" i="0" u="none" strike="noStrike" kern="1200" cap="none" spc="0" normalizeH="0" baseline="0" noProof="0">
              <a:ln>
                <a:noFill/>
              </a:ln>
              <a:solidFill>
                <a:srgbClr val="009530"/>
              </a:solidFill>
              <a:effectLst/>
              <a:uLnTx/>
              <a:uFillTx/>
              <a:latin typeface="Arial" panose="020B0604020202020204" pitchFamily="34" charset="0"/>
              <a:ea typeface="+mn-ea"/>
              <a:cs typeface="+mn-cs"/>
            </a:endParaRPr>
          </a:p>
          <a:p>
            <a:pPr marL="541338" marR="0" lvl="1" indent="-180975" algn="l" defTabSz="990600" rtl="0" eaLnBrk="1" fontAlgn="base" latinLnBrk="0" hangingPunct="1">
              <a:lnSpc>
                <a:spcPct val="100000"/>
              </a:lnSpc>
              <a:spcBef>
                <a:spcPct val="20000"/>
              </a:spcBef>
              <a:spcAft>
                <a:spcPct val="0"/>
              </a:spcAft>
              <a:buClr>
                <a:srgbClr val="626469"/>
              </a:buClr>
              <a:buSzTx/>
              <a:buFont typeface="Arial" panose="020B0604020202020204" pitchFamily="34" charset="0"/>
              <a:buChar char="●"/>
              <a:tabLst/>
              <a:defRPr/>
            </a:pPr>
            <a:r>
              <a:rPr kumimoji="0" lang="es-ES" altLang="es-ES" sz="1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El DCavg en el ejemplo es 99%, el cual es considerado “alto” según la  tabla E.1 en el Anexo E de la EN ISO 13849-1.</a:t>
            </a:r>
          </a:p>
        </p:txBody>
      </p:sp>
      <p:grpSp>
        <p:nvGrpSpPr>
          <p:cNvPr id="61443" name="Group 3">
            <a:extLst>
              <a:ext uri="{FF2B5EF4-FFF2-40B4-BE49-F238E27FC236}">
                <a16:creationId xmlns:a16="http://schemas.microsoft.com/office/drawing/2014/main" id="{0EF617F6-BEA4-4EE5-9FE0-D81B2498D75E}"/>
              </a:ext>
            </a:extLst>
          </p:cNvPr>
          <p:cNvGrpSpPr>
            <a:grpSpLocks/>
          </p:cNvGrpSpPr>
          <p:nvPr/>
        </p:nvGrpSpPr>
        <p:grpSpPr bwMode="auto">
          <a:xfrm>
            <a:off x="942975" y="2046288"/>
            <a:ext cx="3167063" cy="985837"/>
            <a:chOff x="594" y="1289"/>
            <a:chExt cx="1995" cy="621"/>
          </a:xfrm>
        </p:grpSpPr>
        <p:sp>
          <p:nvSpPr>
            <p:cNvPr id="61463" name="AutoShape 4">
              <a:extLst>
                <a:ext uri="{FF2B5EF4-FFF2-40B4-BE49-F238E27FC236}">
                  <a16:creationId xmlns:a16="http://schemas.microsoft.com/office/drawing/2014/main" id="{93029180-1E2B-4770-AC8F-86956B7751F5}"/>
                </a:ext>
              </a:extLst>
            </p:cNvPr>
            <p:cNvSpPr>
              <a:spLocks noChangeAspect="1" noChangeArrowheads="1" noTextEdit="1"/>
            </p:cNvSpPr>
            <p:nvPr/>
          </p:nvSpPr>
          <p:spPr bwMode="auto">
            <a:xfrm>
              <a:off x="594" y="1289"/>
              <a:ext cx="1995" cy="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64" name="Line 5">
              <a:extLst>
                <a:ext uri="{FF2B5EF4-FFF2-40B4-BE49-F238E27FC236}">
                  <a16:creationId xmlns:a16="http://schemas.microsoft.com/office/drawing/2014/main" id="{427FDB8B-04DC-4DA8-A5DA-A9AD6024E642}"/>
                </a:ext>
              </a:extLst>
            </p:cNvPr>
            <p:cNvSpPr>
              <a:spLocks noChangeShapeType="1"/>
            </p:cNvSpPr>
            <p:nvPr/>
          </p:nvSpPr>
          <p:spPr bwMode="auto">
            <a:xfrm>
              <a:off x="1011" y="1442"/>
              <a:ext cx="375" cy="1"/>
            </a:xfrm>
            <a:prstGeom prst="line">
              <a:avLst/>
            </a:prstGeom>
            <a:noFill/>
            <a:ln w="3175">
              <a:solidFill>
                <a:schemeClr val="bg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65" name="Line 6">
              <a:extLst>
                <a:ext uri="{FF2B5EF4-FFF2-40B4-BE49-F238E27FC236}">
                  <a16:creationId xmlns:a16="http://schemas.microsoft.com/office/drawing/2014/main" id="{C3B536D3-99D2-41CF-BF44-B372F17E2A9A}"/>
                </a:ext>
              </a:extLst>
            </p:cNvPr>
            <p:cNvSpPr>
              <a:spLocks noChangeShapeType="1"/>
            </p:cNvSpPr>
            <p:nvPr/>
          </p:nvSpPr>
          <p:spPr bwMode="auto">
            <a:xfrm>
              <a:off x="1494" y="1442"/>
              <a:ext cx="383" cy="1"/>
            </a:xfrm>
            <a:prstGeom prst="line">
              <a:avLst/>
            </a:prstGeom>
            <a:noFill/>
            <a:ln w="3175">
              <a:solidFill>
                <a:schemeClr val="bg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66" name="Line 7">
              <a:extLst>
                <a:ext uri="{FF2B5EF4-FFF2-40B4-BE49-F238E27FC236}">
                  <a16:creationId xmlns:a16="http://schemas.microsoft.com/office/drawing/2014/main" id="{DEA670C3-5007-427E-BC6C-27DAB3357BF8}"/>
                </a:ext>
              </a:extLst>
            </p:cNvPr>
            <p:cNvSpPr>
              <a:spLocks noChangeShapeType="1"/>
            </p:cNvSpPr>
            <p:nvPr/>
          </p:nvSpPr>
          <p:spPr bwMode="auto">
            <a:xfrm>
              <a:off x="2166" y="1442"/>
              <a:ext cx="393" cy="1"/>
            </a:xfrm>
            <a:prstGeom prst="line">
              <a:avLst/>
            </a:prstGeom>
            <a:noFill/>
            <a:ln w="3175">
              <a:solidFill>
                <a:schemeClr val="bg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67" name="Line 8">
              <a:extLst>
                <a:ext uri="{FF2B5EF4-FFF2-40B4-BE49-F238E27FC236}">
                  <a16:creationId xmlns:a16="http://schemas.microsoft.com/office/drawing/2014/main" id="{C794117E-982C-4CAD-820E-833E87212747}"/>
                </a:ext>
              </a:extLst>
            </p:cNvPr>
            <p:cNvSpPr>
              <a:spLocks noChangeShapeType="1"/>
            </p:cNvSpPr>
            <p:nvPr/>
          </p:nvSpPr>
          <p:spPr bwMode="auto">
            <a:xfrm>
              <a:off x="1011" y="1741"/>
              <a:ext cx="375"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68" name="Line 9">
              <a:extLst>
                <a:ext uri="{FF2B5EF4-FFF2-40B4-BE49-F238E27FC236}">
                  <a16:creationId xmlns:a16="http://schemas.microsoft.com/office/drawing/2014/main" id="{AFEB4E82-F608-4061-AC54-4EBB293F02C5}"/>
                </a:ext>
              </a:extLst>
            </p:cNvPr>
            <p:cNvSpPr>
              <a:spLocks noChangeShapeType="1"/>
            </p:cNvSpPr>
            <p:nvPr/>
          </p:nvSpPr>
          <p:spPr bwMode="auto">
            <a:xfrm>
              <a:off x="1494" y="1741"/>
              <a:ext cx="38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69" name="Line 10">
              <a:extLst>
                <a:ext uri="{FF2B5EF4-FFF2-40B4-BE49-F238E27FC236}">
                  <a16:creationId xmlns:a16="http://schemas.microsoft.com/office/drawing/2014/main" id="{C567563D-E969-4C15-AEE7-12D5AB69F2ED}"/>
                </a:ext>
              </a:extLst>
            </p:cNvPr>
            <p:cNvSpPr>
              <a:spLocks noChangeShapeType="1"/>
            </p:cNvSpPr>
            <p:nvPr/>
          </p:nvSpPr>
          <p:spPr bwMode="auto">
            <a:xfrm>
              <a:off x="2166" y="1741"/>
              <a:ext cx="39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0" name="Line 11">
              <a:extLst>
                <a:ext uri="{FF2B5EF4-FFF2-40B4-BE49-F238E27FC236}">
                  <a16:creationId xmlns:a16="http://schemas.microsoft.com/office/drawing/2014/main" id="{6C42CB0B-CEF5-45E9-BDC4-BAD37047C9D4}"/>
                </a:ext>
              </a:extLst>
            </p:cNvPr>
            <p:cNvSpPr>
              <a:spLocks noChangeShapeType="1"/>
            </p:cNvSpPr>
            <p:nvPr/>
          </p:nvSpPr>
          <p:spPr bwMode="auto">
            <a:xfrm>
              <a:off x="1002" y="1600"/>
              <a:ext cx="1566" cy="1"/>
            </a:xfrm>
            <a:prstGeom prst="line">
              <a:avLst/>
            </a:prstGeom>
            <a:noFill/>
            <a:ln w="7938">
              <a:solidFill>
                <a:schemeClr val="bg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1" name="Rectangle 12">
              <a:extLst>
                <a:ext uri="{FF2B5EF4-FFF2-40B4-BE49-F238E27FC236}">
                  <a16:creationId xmlns:a16="http://schemas.microsoft.com/office/drawing/2014/main" id="{B681FB9B-2FC6-4F79-AC62-0E439BA43ED9}"/>
                </a:ext>
              </a:extLst>
            </p:cNvPr>
            <p:cNvSpPr>
              <a:spLocks noChangeArrowheads="1"/>
            </p:cNvSpPr>
            <p:nvPr/>
          </p:nvSpPr>
          <p:spPr bwMode="auto">
            <a:xfrm>
              <a:off x="2460" y="1825"/>
              <a:ext cx="8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dN</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2" name="Rectangle 13">
              <a:extLst>
                <a:ext uri="{FF2B5EF4-FFF2-40B4-BE49-F238E27FC236}">
                  <a16:creationId xmlns:a16="http://schemas.microsoft.com/office/drawing/2014/main" id="{9FF9CABD-1C2F-487C-AC34-D068AA54C9A7}"/>
                </a:ext>
              </a:extLst>
            </p:cNvPr>
            <p:cNvSpPr>
              <a:spLocks noChangeArrowheads="1"/>
            </p:cNvSpPr>
            <p:nvPr/>
          </p:nvSpPr>
          <p:spPr bwMode="auto">
            <a:xfrm>
              <a:off x="1787" y="1825"/>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3" name="Rectangle 14">
              <a:extLst>
                <a:ext uri="{FF2B5EF4-FFF2-40B4-BE49-F238E27FC236}">
                  <a16:creationId xmlns:a16="http://schemas.microsoft.com/office/drawing/2014/main" id="{3660C358-0A64-4C98-9170-6DF11F70E895}"/>
                </a:ext>
              </a:extLst>
            </p:cNvPr>
            <p:cNvSpPr>
              <a:spLocks noChangeArrowheads="1"/>
            </p:cNvSpPr>
            <p:nvPr/>
          </p:nvSpPr>
          <p:spPr bwMode="auto">
            <a:xfrm>
              <a:off x="1304" y="1825"/>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4" name="Rectangle 15">
              <a:extLst>
                <a:ext uri="{FF2B5EF4-FFF2-40B4-BE49-F238E27FC236}">
                  <a16:creationId xmlns:a16="http://schemas.microsoft.com/office/drawing/2014/main" id="{52DAFE66-527C-4C82-B94C-F48720EC05BB}"/>
                </a:ext>
              </a:extLst>
            </p:cNvPr>
            <p:cNvSpPr>
              <a:spLocks noChangeArrowheads="1"/>
            </p:cNvSpPr>
            <p:nvPr/>
          </p:nvSpPr>
          <p:spPr bwMode="auto">
            <a:xfrm>
              <a:off x="2460" y="1526"/>
              <a:ext cx="8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dN</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5" name="Rectangle 16">
              <a:extLst>
                <a:ext uri="{FF2B5EF4-FFF2-40B4-BE49-F238E27FC236}">
                  <a16:creationId xmlns:a16="http://schemas.microsoft.com/office/drawing/2014/main" id="{FCC7E9C6-41F2-41DC-9DC1-3B31F72BCEC3}"/>
                </a:ext>
              </a:extLst>
            </p:cNvPr>
            <p:cNvSpPr>
              <a:spLocks noChangeArrowheads="1"/>
            </p:cNvSpPr>
            <p:nvPr/>
          </p:nvSpPr>
          <p:spPr bwMode="auto">
            <a:xfrm>
              <a:off x="2413" y="1370"/>
              <a:ext cx="4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N</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6" name="Rectangle 17">
              <a:extLst>
                <a:ext uri="{FF2B5EF4-FFF2-40B4-BE49-F238E27FC236}">
                  <a16:creationId xmlns:a16="http://schemas.microsoft.com/office/drawing/2014/main" id="{E0045F9C-5C32-4678-B72B-DC56118347EC}"/>
                </a:ext>
              </a:extLst>
            </p:cNvPr>
            <p:cNvSpPr>
              <a:spLocks noChangeArrowheads="1"/>
            </p:cNvSpPr>
            <p:nvPr/>
          </p:nvSpPr>
          <p:spPr bwMode="auto">
            <a:xfrm>
              <a:off x="1787" y="1526"/>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7" name="Rectangle 18">
              <a:extLst>
                <a:ext uri="{FF2B5EF4-FFF2-40B4-BE49-F238E27FC236}">
                  <a16:creationId xmlns:a16="http://schemas.microsoft.com/office/drawing/2014/main" id="{2D251FE6-5F16-401F-B706-6FBC7E3D4600}"/>
                </a:ext>
              </a:extLst>
            </p:cNvPr>
            <p:cNvSpPr>
              <a:spLocks noChangeArrowheads="1"/>
            </p:cNvSpPr>
            <p:nvPr/>
          </p:nvSpPr>
          <p:spPr bwMode="auto">
            <a:xfrm>
              <a:off x="1742" y="1370"/>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2</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8" name="Rectangle 19">
              <a:extLst>
                <a:ext uri="{FF2B5EF4-FFF2-40B4-BE49-F238E27FC236}">
                  <a16:creationId xmlns:a16="http://schemas.microsoft.com/office/drawing/2014/main" id="{82E84236-5562-4F35-A9D8-F943EC9FF3EA}"/>
                </a:ext>
              </a:extLst>
            </p:cNvPr>
            <p:cNvSpPr>
              <a:spLocks noChangeArrowheads="1"/>
            </p:cNvSpPr>
            <p:nvPr/>
          </p:nvSpPr>
          <p:spPr bwMode="auto">
            <a:xfrm>
              <a:off x="1304" y="1526"/>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79" name="Rectangle 20">
              <a:extLst>
                <a:ext uri="{FF2B5EF4-FFF2-40B4-BE49-F238E27FC236}">
                  <a16:creationId xmlns:a16="http://schemas.microsoft.com/office/drawing/2014/main" id="{2CB3BE5E-D9AF-4ED0-A064-2A34358DFE7C}"/>
                </a:ext>
              </a:extLst>
            </p:cNvPr>
            <p:cNvSpPr>
              <a:spLocks noChangeArrowheads="1"/>
            </p:cNvSpPr>
            <p:nvPr/>
          </p:nvSpPr>
          <p:spPr bwMode="auto">
            <a:xfrm>
              <a:off x="1257" y="1370"/>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0" name="Rectangle 21">
              <a:extLst>
                <a:ext uri="{FF2B5EF4-FFF2-40B4-BE49-F238E27FC236}">
                  <a16:creationId xmlns:a16="http://schemas.microsoft.com/office/drawing/2014/main" id="{C7BFF748-C1EE-41B7-AA3B-11D75EE975CC}"/>
                </a:ext>
              </a:extLst>
            </p:cNvPr>
            <p:cNvSpPr>
              <a:spLocks noChangeArrowheads="1"/>
            </p:cNvSpPr>
            <p:nvPr/>
          </p:nvSpPr>
          <p:spPr bwMode="auto">
            <a:xfrm>
              <a:off x="769" y="1597"/>
              <a:ext cx="10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800" b="0" i="0" u="none" strike="noStrike" kern="1200" cap="none" spc="0" normalizeH="0" baseline="0" noProof="0">
                  <a:ln>
                    <a:noFill/>
                  </a:ln>
                  <a:solidFill>
                    <a:srgbClr val="626469"/>
                  </a:solidFill>
                  <a:effectLst/>
                  <a:uLnTx/>
                  <a:uFillTx/>
                  <a:latin typeface="Arial" panose="020B0604020202020204" pitchFamily="34" charset="0"/>
                  <a:ea typeface="+mn-ea"/>
                  <a:cs typeface="+mn-cs"/>
                </a:rPr>
                <a:t>avg</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1" name="Rectangle 22">
              <a:extLst>
                <a:ext uri="{FF2B5EF4-FFF2-40B4-BE49-F238E27FC236}">
                  <a16:creationId xmlns:a16="http://schemas.microsoft.com/office/drawing/2014/main" id="{64F4529D-1CE2-4444-8727-D0887F8FEC6C}"/>
                </a:ext>
              </a:extLst>
            </p:cNvPr>
            <p:cNvSpPr>
              <a:spLocks noChangeArrowheads="1"/>
            </p:cNvSpPr>
            <p:nvPr/>
          </p:nvSpPr>
          <p:spPr bwMode="auto">
            <a:xfrm>
              <a:off x="2167" y="1754"/>
              <a:ext cx="29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2" name="Rectangle 23">
              <a:extLst>
                <a:ext uri="{FF2B5EF4-FFF2-40B4-BE49-F238E27FC236}">
                  <a16:creationId xmlns:a16="http://schemas.microsoft.com/office/drawing/2014/main" id="{94D37275-44E8-474B-B1C0-C9C89849D83A}"/>
                </a:ext>
              </a:extLst>
            </p:cNvPr>
            <p:cNvSpPr>
              <a:spLocks noChangeArrowheads="1"/>
            </p:cNvSpPr>
            <p:nvPr/>
          </p:nvSpPr>
          <p:spPr bwMode="auto">
            <a:xfrm>
              <a:off x="2335" y="1598"/>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3" name="Rectangle 24">
              <a:extLst>
                <a:ext uri="{FF2B5EF4-FFF2-40B4-BE49-F238E27FC236}">
                  <a16:creationId xmlns:a16="http://schemas.microsoft.com/office/drawing/2014/main" id="{7845ED5F-339D-4D84-B78B-BE240D4DE38F}"/>
                </a:ext>
              </a:extLst>
            </p:cNvPr>
            <p:cNvSpPr>
              <a:spLocks noChangeArrowheads="1"/>
            </p:cNvSpPr>
            <p:nvPr/>
          </p:nvSpPr>
          <p:spPr bwMode="auto">
            <a:xfrm>
              <a:off x="1974" y="1667"/>
              <a:ext cx="9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4" name="Rectangle 25">
              <a:extLst>
                <a:ext uri="{FF2B5EF4-FFF2-40B4-BE49-F238E27FC236}">
                  <a16:creationId xmlns:a16="http://schemas.microsoft.com/office/drawing/2014/main" id="{872C3D1A-23EE-42EA-8C26-C5ED2EA814BD}"/>
                </a:ext>
              </a:extLst>
            </p:cNvPr>
            <p:cNvSpPr>
              <a:spLocks noChangeArrowheads="1"/>
            </p:cNvSpPr>
            <p:nvPr/>
          </p:nvSpPr>
          <p:spPr bwMode="auto">
            <a:xfrm>
              <a:off x="1494" y="1754"/>
              <a:ext cx="29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5" name="Rectangle 26">
              <a:extLst>
                <a:ext uri="{FF2B5EF4-FFF2-40B4-BE49-F238E27FC236}">
                  <a16:creationId xmlns:a16="http://schemas.microsoft.com/office/drawing/2014/main" id="{01DC9242-107B-4793-8C9A-30835362AB96}"/>
                </a:ext>
              </a:extLst>
            </p:cNvPr>
            <p:cNvSpPr>
              <a:spLocks noChangeArrowheads="1"/>
            </p:cNvSpPr>
            <p:nvPr/>
          </p:nvSpPr>
          <p:spPr bwMode="auto">
            <a:xfrm>
              <a:off x="1658" y="1598"/>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6" name="Rectangle 27">
              <a:extLst>
                <a:ext uri="{FF2B5EF4-FFF2-40B4-BE49-F238E27FC236}">
                  <a16:creationId xmlns:a16="http://schemas.microsoft.com/office/drawing/2014/main" id="{755CBE76-07B6-48A9-8047-470B01A9F3DB}"/>
                </a:ext>
              </a:extLst>
            </p:cNvPr>
            <p:cNvSpPr>
              <a:spLocks noChangeArrowheads="1"/>
            </p:cNvSpPr>
            <p:nvPr/>
          </p:nvSpPr>
          <p:spPr bwMode="auto">
            <a:xfrm>
              <a:off x="1012" y="1754"/>
              <a:ext cx="29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7" name="Rectangle 28">
              <a:extLst>
                <a:ext uri="{FF2B5EF4-FFF2-40B4-BE49-F238E27FC236}">
                  <a16:creationId xmlns:a16="http://schemas.microsoft.com/office/drawing/2014/main" id="{66EAAC8E-46A4-4700-8516-C7CEC60461D8}"/>
                </a:ext>
              </a:extLst>
            </p:cNvPr>
            <p:cNvSpPr>
              <a:spLocks noChangeArrowheads="1"/>
            </p:cNvSpPr>
            <p:nvPr/>
          </p:nvSpPr>
          <p:spPr bwMode="auto">
            <a:xfrm>
              <a:off x="1171" y="1598"/>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1</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8" name="Rectangle 29">
              <a:extLst>
                <a:ext uri="{FF2B5EF4-FFF2-40B4-BE49-F238E27FC236}">
                  <a16:creationId xmlns:a16="http://schemas.microsoft.com/office/drawing/2014/main" id="{52C1151D-0986-480B-8AF7-F7E386321C07}"/>
                </a:ext>
              </a:extLst>
            </p:cNvPr>
            <p:cNvSpPr>
              <a:spLocks noChangeArrowheads="1"/>
            </p:cNvSpPr>
            <p:nvPr/>
          </p:nvSpPr>
          <p:spPr bwMode="auto">
            <a:xfrm>
              <a:off x="2167" y="1454"/>
              <a:ext cx="29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89" name="Rectangle 30">
              <a:extLst>
                <a:ext uri="{FF2B5EF4-FFF2-40B4-BE49-F238E27FC236}">
                  <a16:creationId xmlns:a16="http://schemas.microsoft.com/office/drawing/2014/main" id="{A94DF2C1-FB81-4110-984A-E940442E2CEF}"/>
                </a:ext>
              </a:extLst>
            </p:cNvPr>
            <p:cNvSpPr>
              <a:spLocks noChangeArrowheads="1"/>
            </p:cNvSpPr>
            <p:nvPr/>
          </p:nvSpPr>
          <p:spPr bwMode="auto">
            <a:xfrm>
              <a:off x="2251" y="1298"/>
              <a:ext cx="1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0" name="Rectangle 31">
              <a:extLst>
                <a:ext uri="{FF2B5EF4-FFF2-40B4-BE49-F238E27FC236}">
                  <a16:creationId xmlns:a16="http://schemas.microsoft.com/office/drawing/2014/main" id="{9F1D102D-A712-4EF8-B9BE-8983998A5E01}"/>
                </a:ext>
              </a:extLst>
            </p:cNvPr>
            <p:cNvSpPr>
              <a:spLocks noChangeArrowheads="1"/>
            </p:cNvSpPr>
            <p:nvPr/>
          </p:nvSpPr>
          <p:spPr bwMode="auto">
            <a:xfrm>
              <a:off x="1974" y="1368"/>
              <a:ext cx="9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1" name="Rectangle 32">
              <a:extLst>
                <a:ext uri="{FF2B5EF4-FFF2-40B4-BE49-F238E27FC236}">
                  <a16:creationId xmlns:a16="http://schemas.microsoft.com/office/drawing/2014/main" id="{BF133635-0450-414B-8D20-4643C83CE3FC}"/>
                </a:ext>
              </a:extLst>
            </p:cNvPr>
            <p:cNvSpPr>
              <a:spLocks noChangeArrowheads="1"/>
            </p:cNvSpPr>
            <p:nvPr/>
          </p:nvSpPr>
          <p:spPr bwMode="auto">
            <a:xfrm>
              <a:off x="1494" y="1454"/>
              <a:ext cx="29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2" name="Rectangle 33">
              <a:extLst>
                <a:ext uri="{FF2B5EF4-FFF2-40B4-BE49-F238E27FC236}">
                  <a16:creationId xmlns:a16="http://schemas.microsoft.com/office/drawing/2014/main" id="{20DF5291-BDED-455C-9E42-6F46663ED510}"/>
                </a:ext>
              </a:extLst>
            </p:cNvPr>
            <p:cNvSpPr>
              <a:spLocks noChangeArrowheads="1"/>
            </p:cNvSpPr>
            <p:nvPr/>
          </p:nvSpPr>
          <p:spPr bwMode="auto">
            <a:xfrm>
              <a:off x="1577" y="1298"/>
              <a:ext cx="1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3" name="Rectangle 34">
              <a:extLst>
                <a:ext uri="{FF2B5EF4-FFF2-40B4-BE49-F238E27FC236}">
                  <a16:creationId xmlns:a16="http://schemas.microsoft.com/office/drawing/2014/main" id="{0A9FC7FA-EAB2-41DC-9677-F6B42E564A59}"/>
                </a:ext>
              </a:extLst>
            </p:cNvPr>
            <p:cNvSpPr>
              <a:spLocks noChangeArrowheads="1"/>
            </p:cNvSpPr>
            <p:nvPr/>
          </p:nvSpPr>
          <p:spPr bwMode="auto">
            <a:xfrm>
              <a:off x="1012" y="1454"/>
              <a:ext cx="29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MTTF</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4" name="Rectangle 35">
              <a:extLst>
                <a:ext uri="{FF2B5EF4-FFF2-40B4-BE49-F238E27FC236}">
                  <a16:creationId xmlns:a16="http://schemas.microsoft.com/office/drawing/2014/main" id="{9AF5D640-F763-44A7-A2E1-235F1666E38D}"/>
                </a:ext>
              </a:extLst>
            </p:cNvPr>
            <p:cNvSpPr>
              <a:spLocks noChangeArrowheads="1"/>
            </p:cNvSpPr>
            <p:nvPr/>
          </p:nvSpPr>
          <p:spPr bwMode="auto">
            <a:xfrm>
              <a:off x="1096" y="1298"/>
              <a:ext cx="1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5" name="Rectangle 36">
              <a:extLst>
                <a:ext uri="{FF2B5EF4-FFF2-40B4-BE49-F238E27FC236}">
                  <a16:creationId xmlns:a16="http://schemas.microsoft.com/office/drawing/2014/main" id="{6F4D389A-872D-455A-AA47-0BD5D65C1386}"/>
                </a:ext>
              </a:extLst>
            </p:cNvPr>
            <p:cNvSpPr>
              <a:spLocks noChangeArrowheads="1"/>
            </p:cNvSpPr>
            <p:nvPr/>
          </p:nvSpPr>
          <p:spPr bwMode="auto">
            <a:xfrm>
              <a:off x="604" y="1526"/>
              <a:ext cx="1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Arial" panose="020B0604020202020204" pitchFamily="34" charset="0"/>
                  <a:ea typeface="+mn-ea"/>
                  <a:cs typeface="+mn-cs"/>
                </a:rPr>
                <a:t>DC</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6" name="Rectangle 37">
              <a:extLst>
                <a:ext uri="{FF2B5EF4-FFF2-40B4-BE49-F238E27FC236}">
                  <a16:creationId xmlns:a16="http://schemas.microsoft.com/office/drawing/2014/main" id="{5E631E54-B12E-4110-9EEF-614EDA17289B}"/>
                </a:ext>
              </a:extLst>
            </p:cNvPr>
            <p:cNvSpPr>
              <a:spLocks noChangeArrowheads="1"/>
            </p:cNvSpPr>
            <p:nvPr/>
          </p:nvSpPr>
          <p:spPr bwMode="auto">
            <a:xfrm>
              <a:off x="2082" y="1656"/>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7" name="Rectangle 38">
              <a:extLst>
                <a:ext uri="{FF2B5EF4-FFF2-40B4-BE49-F238E27FC236}">
                  <a16:creationId xmlns:a16="http://schemas.microsoft.com/office/drawing/2014/main" id="{2A7C76E5-6CB4-4C7A-B4A1-A13F26CD8FE0}"/>
                </a:ext>
              </a:extLst>
            </p:cNvPr>
            <p:cNvSpPr>
              <a:spLocks noChangeArrowheads="1"/>
            </p:cNvSpPr>
            <p:nvPr/>
          </p:nvSpPr>
          <p:spPr bwMode="auto">
            <a:xfrm>
              <a:off x="1900" y="1656"/>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8" name="Rectangle 39">
              <a:extLst>
                <a:ext uri="{FF2B5EF4-FFF2-40B4-BE49-F238E27FC236}">
                  <a16:creationId xmlns:a16="http://schemas.microsoft.com/office/drawing/2014/main" id="{717DF246-3E8B-461A-9528-68860524F743}"/>
                </a:ext>
              </a:extLst>
            </p:cNvPr>
            <p:cNvSpPr>
              <a:spLocks noChangeArrowheads="1"/>
            </p:cNvSpPr>
            <p:nvPr/>
          </p:nvSpPr>
          <p:spPr bwMode="auto">
            <a:xfrm>
              <a:off x="1409" y="1656"/>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499" name="Rectangle 40">
              <a:extLst>
                <a:ext uri="{FF2B5EF4-FFF2-40B4-BE49-F238E27FC236}">
                  <a16:creationId xmlns:a16="http://schemas.microsoft.com/office/drawing/2014/main" id="{9EA8DD57-4E9F-4EC4-A3A6-88C971E6F268}"/>
                </a:ext>
              </a:extLst>
            </p:cNvPr>
            <p:cNvSpPr>
              <a:spLocks noChangeArrowheads="1"/>
            </p:cNvSpPr>
            <p:nvPr/>
          </p:nvSpPr>
          <p:spPr bwMode="auto">
            <a:xfrm>
              <a:off x="2082" y="1357"/>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500" name="Rectangle 41">
              <a:extLst>
                <a:ext uri="{FF2B5EF4-FFF2-40B4-BE49-F238E27FC236}">
                  <a16:creationId xmlns:a16="http://schemas.microsoft.com/office/drawing/2014/main" id="{B6161CEF-65A4-4EAB-B1C8-173A67FAD3F6}"/>
                </a:ext>
              </a:extLst>
            </p:cNvPr>
            <p:cNvSpPr>
              <a:spLocks noChangeArrowheads="1"/>
            </p:cNvSpPr>
            <p:nvPr/>
          </p:nvSpPr>
          <p:spPr bwMode="auto">
            <a:xfrm>
              <a:off x="1900" y="1357"/>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501" name="Rectangle 42">
              <a:extLst>
                <a:ext uri="{FF2B5EF4-FFF2-40B4-BE49-F238E27FC236}">
                  <a16:creationId xmlns:a16="http://schemas.microsoft.com/office/drawing/2014/main" id="{35EED6BD-6446-45F7-B9ED-F805B7F13C4C}"/>
                </a:ext>
              </a:extLst>
            </p:cNvPr>
            <p:cNvSpPr>
              <a:spLocks noChangeArrowheads="1"/>
            </p:cNvSpPr>
            <p:nvPr/>
          </p:nvSpPr>
          <p:spPr bwMode="auto">
            <a:xfrm>
              <a:off x="1409" y="1357"/>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sp>
          <p:nvSpPr>
            <p:cNvPr id="61502" name="Rectangle 43">
              <a:extLst>
                <a:ext uri="{FF2B5EF4-FFF2-40B4-BE49-F238E27FC236}">
                  <a16:creationId xmlns:a16="http://schemas.microsoft.com/office/drawing/2014/main" id="{6C1E3EB9-D445-46A8-AC1B-78F2DB11AB71}"/>
                </a:ext>
              </a:extLst>
            </p:cNvPr>
            <p:cNvSpPr>
              <a:spLocks noChangeArrowheads="1"/>
            </p:cNvSpPr>
            <p:nvPr/>
          </p:nvSpPr>
          <p:spPr bwMode="auto">
            <a:xfrm>
              <a:off x="912" y="1515"/>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s-ES" sz="1400" b="0" i="0" u="none" strike="noStrike" kern="1200" cap="none" spc="0" normalizeH="0" baseline="0" noProof="0">
                  <a:ln>
                    <a:noFill/>
                  </a:ln>
                  <a:solidFill>
                    <a:srgbClr val="626469"/>
                  </a:solidFill>
                  <a:effectLst/>
                  <a:uLnTx/>
                  <a:uFillTx/>
                  <a:latin typeface="Symbol" panose="05050102010706020507" pitchFamily="18" charset="2"/>
                  <a:ea typeface="+mn-ea"/>
                  <a:cs typeface="+mn-cs"/>
                </a:rPr>
                <a:t>=</a:t>
              </a:r>
              <a:endParaRPr kumimoji="0" lang="es-ES" altLang="es-ES" sz="1800" b="1" i="0" u="none" strike="noStrike" kern="1200" cap="none" spc="0" normalizeH="0" baseline="0" noProof="0">
                <a:ln>
                  <a:noFill/>
                </a:ln>
                <a:solidFill>
                  <a:srgbClr val="626469"/>
                </a:solidFill>
                <a:effectLst/>
                <a:uLnTx/>
                <a:uFillTx/>
                <a:latin typeface="Arial" panose="020B0604020202020204" pitchFamily="34" charset="0"/>
                <a:ea typeface="+mn-ea"/>
                <a:cs typeface="+mn-cs"/>
              </a:endParaRPr>
            </a:p>
          </p:txBody>
        </p:sp>
      </p:grpSp>
      <p:grpSp>
        <p:nvGrpSpPr>
          <p:cNvPr id="61444" name="Group 44">
            <a:extLst>
              <a:ext uri="{FF2B5EF4-FFF2-40B4-BE49-F238E27FC236}">
                <a16:creationId xmlns:a16="http://schemas.microsoft.com/office/drawing/2014/main" id="{43AB8F44-2E39-4215-B5C1-8A48BF5B5058}"/>
              </a:ext>
            </a:extLst>
          </p:cNvPr>
          <p:cNvGrpSpPr>
            <a:grpSpLocks/>
          </p:cNvGrpSpPr>
          <p:nvPr/>
        </p:nvGrpSpPr>
        <p:grpSpPr bwMode="auto">
          <a:xfrm>
            <a:off x="796925" y="3282950"/>
            <a:ext cx="5584825" cy="1727200"/>
            <a:chOff x="502" y="2068"/>
            <a:chExt cx="3518" cy="1088"/>
          </a:xfrm>
        </p:grpSpPr>
        <p:sp>
          <p:nvSpPr>
            <p:cNvPr id="61446" name="AutoShape 45">
              <a:extLst>
                <a:ext uri="{FF2B5EF4-FFF2-40B4-BE49-F238E27FC236}">
                  <a16:creationId xmlns:a16="http://schemas.microsoft.com/office/drawing/2014/main" id="{69A7D196-360D-4677-839E-B968B205EFA9}"/>
                </a:ext>
              </a:extLst>
            </p:cNvPr>
            <p:cNvSpPr>
              <a:spLocks noChangeArrowheads="1"/>
            </p:cNvSpPr>
            <p:nvPr/>
          </p:nvSpPr>
          <p:spPr bwMode="auto">
            <a:xfrm>
              <a:off x="2407" y="2204"/>
              <a:ext cx="680" cy="317"/>
            </a:xfrm>
            <a:prstGeom prst="roundRect">
              <a:avLst>
                <a:gd name="adj" fmla="val 16667"/>
              </a:avLst>
            </a:prstGeom>
            <a:solidFill>
              <a:srgbClr val="FF99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CON 1</a:t>
              </a: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es-ES"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 </a:t>
              </a: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259 años</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DC = 99%</a:t>
              </a:r>
            </a:p>
          </p:txBody>
        </p:sp>
        <p:sp>
          <p:nvSpPr>
            <p:cNvPr id="61447" name="AutoShape 46">
              <a:extLst>
                <a:ext uri="{FF2B5EF4-FFF2-40B4-BE49-F238E27FC236}">
                  <a16:creationId xmlns:a16="http://schemas.microsoft.com/office/drawing/2014/main" id="{6BF096AB-0CDD-44D5-8BB9-DD0CFE3B89D2}"/>
                </a:ext>
              </a:extLst>
            </p:cNvPr>
            <p:cNvSpPr>
              <a:spLocks noChangeArrowheads="1"/>
            </p:cNvSpPr>
            <p:nvPr/>
          </p:nvSpPr>
          <p:spPr bwMode="auto">
            <a:xfrm>
              <a:off x="2407" y="2703"/>
              <a:ext cx="680" cy="317"/>
            </a:xfrm>
            <a:prstGeom prst="roundRect">
              <a:avLst>
                <a:gd name="adj" fmla="val 16667"/>
              </a:avLst>
            </a:prstGeom>
            <a:solidFill>
              <a:srgbClr val="FF99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CON 2</a:t>
              </a: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es-ES"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 259 años</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DC = 99%</a:t>
              </a:r>
            </a:p>
          </p:txBody>
        </p:sp>
        <p:sp>
          <p:nvSpPr>
            <p:cNvPr id="61448" name="AutoShape 47">
              <a:extLst>
                <a:ext uri="{FF2B5EF4-FFF2-40B4-BE49-F238E27FC236}">
                  <a16:creationId xmlns:a16="http://schemas.microsoft.com/office/drawing/2014/main" id="{18391814-C6AA-4AB9-9856-A0398E766924}"/>
                </a:ext>
              </a:extLst>
            </p:cNvPr>
            <p:cNvSpPr>
              <a:spLocks noChangeArrowheads="1"/>
            </p:cNvSpPr>
            <p:nvPr/>
          </p:nvSpPr>
          <p:spPr bwMode="auto">
            <a:xfrm>
              <a:off x="955" y="2204"/>
              <a:ext cx="771" cy="317"/>
            </a:xfrm>
            <a:prstGeom prst="roundRect">
              <a:avLst>
                <a:gd name="adj" fmla="val 16667"/>
              </a:avLst>
            </a:prstGeom>
            <a:solidFill>
              <a:schemeClr val="fo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IdP 1</a:t>
              </a: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es-ES"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 9469 años</a:t>
              </a: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DC = 99%</a:t>
              </a:r>
            </a:p>
          </p:txBody>
        </p:sp>
        <p:sp>
          <p:nvSpPr>
            <p:cNvPr id="61449" name="AutoShape 48">
              <a:extLst>
                <a:ext uri="{FF2B5EF4-FFF2-40B4-BE49-F238E27FC236}">
                  <a16:creationId xmlns:a16="http://schemas.microsoft.com/office/drawing/2014/main" id="{2C486AB8-319F-4DCF-9803-2C506D90E42B}"/>
                </a:ext>
              </a:extLst>
            </p:cNvPr>
            <p:cNvSpPr>
              <a:spLocks noChangeArrowheads="1"/>
            </p:cNvSpPr>
            <p:nvPr/>
          </p:nvSpPr>
          <p:spPr bwMode="auto">
            <a:xfrm>
              <a:off x="955" y="2703"/>
              <a:ext cx="771" cy="317"/>
            </a:xfrm>
            <a:prstGeom prst="roundRect">
              <a:avLst>
                <a:gd name="adj" fmla="val 16667"/>
              </a:avLst>
            </a:prstGeom>
            <a:solidFill>
              <a:schemeClr val="fo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IdP 2</a:t>
              </a: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es-ES" altLang="es-ES" sz="10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 9469 años</a:t>
              </a: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DC = 99%</a:t>
              </a:r>
            </a:p>
          </p:txBody>
        </p:sp>
        <p:cxnSp>
          <p:nvCxnSpPr>
            <p:cNvPr id="61450" name="AutoShape 49">
              <a:extLst>
                <a:ext uri="{FF2B5EF4-FFF2-40B4-BE49-F238E27FC236}">
                  <a16:creationId xmlns:a16="http://schemas.microsoft.com/office/drawing/2014/main" id="{7B9FF51C-98E6-4ABA-A5F3-C7D1B9DE7795}"/>
                </a:ext>
              </a:extLst>
            </p:cNvPr>
            <p:cNvCxnSpPr>
              <a:cxnSpLocks noChangeShapeType="1"/>
              <a:stCxn id="61449" idx="3"/>
            </p:cNvCxnSpPr>
            <p:nvPr/>
          </p:nvCxnSpPr>
          <p:spPr bwMode="auto">
            <a:xfrm>
              <a:off x="1726" y="2862"/>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1" name="AutoShape 50">
              <a:extLst>
                <a:ext uri="{FF2B5EF4-FFF2-40B4-BE49-F238E27FC236}">
                  <a16:creationId xmlns:a16="http://schemas.microsoft.com/office/drawing/2014/main" id="{3522C3E8-2DAE-4880-B579-C3BB0EBE5F97}"/>
                </a:ext>
              </a:extLst>
            </p:cNvPr>
            <p:cNvCxnSpPr>
              <a:cxnSpLocks noChangeShapeType="1"/>
              <a:endCxn id="61447" idx="1"/>
            </p:cNvCxnSpPr>
            <p:nvPr/>
          </p:nvCxnSpPr>
          <p:spPr bwMode="auto">
            <a:xfrm>
              <a:off x="2225" y="2862"/>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2" name="AutoShape 51">
              <a:extLst>
                <a:ext uri="{FF2B5EF4-FFF2-40B4-BE49-F238E27FC236}">
                  <a16:creationId xmlns:a16="http://schemas.microsoft.com/office/drawing/2014/main" id="{0249C683-CF62-4D9D-A413-0106A772EBB1}"/>
                </a:ext>
              </a:extLst>
            </p:cNvPr>
            <p:cNvCxnSpPr>
              <a:cxnSpLocks noChangeShapeType="1"/>
              <a:endCxn id="61448" idx="1"/>
            </p:cNvCxnSpPr>
            <p:nvPr/>
          </p:nvCxnSpPr>
          <p:spPr bwMode="auto">
            <a:xfrm flipV="1">
              <a:off x="683" y="2363"/>
              <a:ext cx="272" cy="255"/>
            </a:xfrm>
            <a:prstGeom prst="bentConnector3">
              <a:avLst>
                <a:gd name="adj1" fmla="val 49634"/>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3" name="AutoShape 52">
              <a:extLst>
                <a:ext uri="{FF2B5EF4-FFF2-40B4-BE49-F238E27FC236}">
                  <a16:creationId xmlns:a16="http://schemas.microsoft.com/office/drawing/2014/main" id="{375C470F-0762-4917-9DF6-75AEE9C6611F}"/>
                </a:ext>
              </a:extLst>
            </p:cNvPr>
            <p:cNvCxnSpPr>
              <a:cxnSpLocks noChangeShapeType="1"/>
              <a:endCxn id="61449" idx="1"/>
            </p:cNvCxnSpPr>
            <p:nvPr/>
          </p:nvCxnSpPr>
          <p:spPr bwMode="auto">
            <a:xfrm>
              <a:off x="683" y="2618"/>
              <a:ext cx="272" cy="244"/>
            </a:xfrm>
            <a:prstGeom prst="bentConnector3">
              <a:avLst>
                <a:gd name="adj1" fmla="val 49634"/>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4" name="AutoShape 53">
              <a:extLst>
                <a:ext uri="{FF2B5EF4-FFF2-40B4-BE49-F238E27FC236}">
                  <a16:creationId xmlns:a16="http://schemas.microsoft.com/office/drawing/2014/main" id="{C295BDB9-358F-4293-B913-8040FA1588B2}"/>
                </a:ext>
              </a:extLst>
            </p:cNvPr>
            <p:cNvCxnSpPr>
              <a:cxnSpLocks noChangeShapeType="1"/>
              <a:stCxn id="61448" idx="3"/>
            </p:cNvCxnSpPr>
            <p:nvPr/>
          </p:nvCxnSpPr>
          <p:spPr bwMode="auto">
            <a:xfrm>
              <a:off x="1726" y="2363"/>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5" name="AutoShape 54">
              <a:extLst>
                <a:ext uri="{FF2B5EF4-FFF2-40B4-BE49-F238E27FC236}">
                  <a16:creationId xmlns:a16="http://schemas.microsoft.com/office/drawing/2014/main" id="{F4C41ADC-7184-46EC-8789-152D7C72F4E8}"/>
                </a:ext>
              </a:extLst>
            </p:cNvPr>
            <p:cNvCxnSpPr>
              <a:cxnSpLocks noChangeShapeType="1"/>
              <a:endCxn id="61446" idx="1"/>
            </p:cNvCxnSpPr>
            <p:nvPr/>
          </p:nvCxnSpPr>
          <p:spPr bwMode="auto">
            <a:xfrm>
              <a:off x="2225" y="2363"/>
              <a:ext cx="182" cy="0"/>
            </a:xfrm>
            <a:prstGeom prst="straightConnector1">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6" name="AutoShape 55">
              <a:extLst>
                <a:ext uri="{FF2B5EF4-FFF2-40B4-BE49-F238E27FC236}">
                  <a16:creationId xmlns:a16="http://schemas.microsoft.com/office/drawing/2014/main" id="{B740FF87-68BF-4E70-8842-9DC4856D81E3}"/>
                </a:ext>
              </a:extLst>
            </p:cNvPr>
            <p:cNvCxnSpPr>
              <a:cxnSpLocks noChangeShapeType="1"/>
              <a:stCxn id="61446" idx="3"/>
            </p:cNvCxnSpPr>
            <p:nvPr/>
          </p:nvCxnSpPr>
          <p:spPr bwMode="auto">
            <a:xfrm>
              <a:off x="3087" y="2363"/>
              <a:ext cx="352" cy="241"/>
            </a:xfrm>
            <a:prstGeom prst="bentConnector3">
              <a:avLst>
                <a:gd name="adj1"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7" name="AutoShape 56">
              <a:extLst>
                <a:ext uri="{FF2B5EF4-FFF2-40B4-BE49-F238E27FC236}">
                  <a16:creationId xmlns:a16="http://schemas.microsoft.com/office/drawing/2014/main" id="{3158718F-88E6-4C6E-8DE3-5EC71DC94329}"/>
                </a:ext>
              </a:extLst>
            </p:cNvPr>
            <p:cNvCxnSpPr>
              <a:cxnSpLocks noChangeShapeType="1"/>
              <a:stCxn id="61447" idx="3"/>
            </p:cNvCxnSpPr>
            <p:nvPr/>
          </p:nvCxnSpPr>
          <p:spPr bwMode="auto">
            <a:xfrm flipV="1">
              <a:off x="3087" y="2604"/>
              <a:ext cx="352" cy="258"/>
            </a:xfrm>
            <a:prstGeom prst="bentConnector3">
              <a:avLst>
                <a:gd name="adj1" fmla="val 50000"/>
              </a:avLst>
            </a:prstGeom>
            <a:noFill/>
            <a:ln w="12700">
              <a:solidFill>
                <a:schemeClr val="bg2"/>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458" name="Text Box 57">
              <a:extLst>
                <a:ext uri="{FF2B5EF4-FFF2-40B4-BE49-F238E27FC236}">
                  <a16:creationId xmlns:a16="http://schemas.microsoft.com/office/drawing/2014/main" id="{4F46E5C0-E4ED-43D4-9DD6-AE36F60F05E4}"/>
                </a:ext>
              </a:extLst>
            </p:cNvPr>
            <p:cNvSpPr txBox="1">
              <a:spLocks noChangeArrowheads="1"/>
            </p:cNvSpPr>
            <p:nvPr/>
          </p:nvSpPr>
          <p:spPr bwMode="auto">
            <a:xfrm>
              <a:off x="3565" y="2291"/>
              <a:ext cx="45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altLang="es-ES" sz="1600" b="1" i="0" u="none" strike="noStrike" kern="1200" cap="none" spc="0" normalizeH="0" baseline="0" noProof="0">
                  <a:ln>
                    <a:noFill/>
                  </a:ln>
                  <a:solidFill>
                    <a:srgbClr val="626469"/>
                  </a:solidFill>
                  <a:effectLst/>
                  <a:uLnTx/>
                  <a:uFillTx/>
                  <a:latin typeface="Arial" panose="020B0604020202020204" pitchFamily="34" charset="0"/>
                  <a:ea typeface="+mn-ea"/>
                  <a:cs typeface="+mn-cs"/>
                </a:rPr>
                <a:t>Canal 1</a:t>
              </a:r>
            </a:p>
          </p:txBody>
        </p:sp>
        <p:sp>
          <p:nvSpPr>
            <p:cNvPr id="61459" name="Text Box 58">
              <a:extLst>
                <a:ext uri="{FF2B5EF4-FFF2-40B4-BE49-F238E27FC236}">
                  <a16:creationId xmlns:a16="http://schemas.microsoft.com/office/drawing/2014/main" id="{A51D8C1B-EB2F-4FDE-98F9-7ADD9FB7FDD9}"/>
                </a:ext>
              </a:extLst>
            </p:cNvPr>
            <p:cNvSpPr txBox="1">
              <a:spLocks noChangeArrowheads="1"/>
            </p:cNvSpPr>
            <p:nvPr/>
          </p:nvSpPr>
          <p:spPr bwMode="auto">
            <a:xfrm>
              <a:off x="3554" y="2744"/>
              <a:ext cx="45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S" altLang="es-ES" sz="1600" b="1" i="0" u="none" strike="noStrike" kern="1200" cap="none" spc="0" normalizeH="0" baseline="0" noProof="0">
                  <a:ln>
                    <a:noFill/>
                  </a:ln>
                  <a:solidFill>
                    <a:srgbClr val="626469"/>
                  </a:solidFill>
                  <a:effectLst/>
                  <a:uLnTx/>
                  <a:uFillTx/>
                  <a:latin typeface="Arial" panose="020B0604020202020204" pitchFamily="34" charset="0"/>
                  <a:ea typeface="+mn-ea"/>
                  <a:cs typeface="+mn-cs"/>
                </a:rPr>
                <a:t>Canal 2</a:t>
              </a:r>
            </a:p>
          </p:txBody>
        </p:sp>
        <p:sp>
          <p:nvSpPr>
            <p:cNvPr id="61460" name="AutoShape 59">
              <a:extLst>
                <a:ext uri="{FF2B5EF4-FFF2-40B4-BE49-F238E27FC236}">
                  <a16:creationId xmlns:a16="http://schemas.microsoft.com/office/drawing/2014/main" id="{086F5918-6F90-49CF-B75A-4FC334188EF6}"/>
                </a:ext>
              </a:extLst>
            </p:cNvPr>
            <p:cNvSpPr>
              <a:spLocks noChangeArrowheads="1"/>
            </p:cNvSpPr>
            <p:nvPr/>
          </p:nvSpPr>
          <p:spPr bwMode="auto">
            <a:xfrm>
              <a:off x="1908" y="2204"/>
              <a:ext cx="363" cy="816"/>
            </a:xfrm>
            <a:prstGeom prst="roundRect">
              <a:avLst>
                <a:gd name="adj" fmla="val 16667"/>
              </a:avLst>
            </a:prstGeom>
            <a:solidFill>
              <a:schemeClr val="accent2"/>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defTabSz="762000">
                <a:defRPr b="1">
                  <a:solidFill>
                    <a:schemeClr val="bg2"/>
                  </a:solidFill>
                  <a:latin typeface="Arial" panose="020B0604020202020204" pitchFamily="34" charset="0"/>
                </a:defRPr>
              </a:lvl1pPr>
              <a:lvl2pPr marL="742950" indent="-285750" defTabSz="762000">
                <a:defRPr b="1">
                  <a:solidFill>
                    <a:schemeClr val="bg2"/>
                  </a:solidFill>
                  <a:latin typeface="Arial" panose="020B0604020202020204" pitchFamily="34" charset="0"/>
                </a:defRPr>
              </a:lvl2pPr>
              <a:lvl3pPr marL="1143000" indent="-228600" defTabSz="762000">
                <a:defRPr b="1">
                  <a:solidFill>
                    <a:schemeClr val="bg2"/>
                  </a:solidFill>
                  <a:latin typeface="Arial" panose="020B0604020202020204" pitchFamily="34" charset="0"/>
                </a:defRPr>
              </a:lvl3pPr>
              <a:lvl4pPr marL="1600200" indent="-228600" defTabSz="762000">
                <a:defRPr b="1">
                  <a:solidFill>
                    <a:schemeClr val="bg2"/>
                  </a:solidFill>
                  <a:latin typeface="Arial" panose="020B0604020202020204" pitchFamily="34" charset="0"/>
                </a:defRPr>
              </a:lvl4pPr>
              <a:lvl5pPr marL="2057400" indent="-228600" defTabSz="762000">
                <a:defRPr b="1">
                  <a:solidFill>
                    <a:schemeClr val="bg2"/>
                  </a:solidFill>
                  <a:latin typeface="Arial" panose="020B0604020202020204" pitchFamily="34" charset="0"/>
                </a:defRPr>
              </a:lvl5pPr>
              <a:lvl6pPr marL="2514600" indent="-228600" defTabSz="762000" eaLnBrk="0" fontAlgn="base" hangingPunct="0">
                <a:spcBef>
                  <a:spcPct val="0"/>
                </a:spcBef>
                <a:spcAft>
                  <a:spcPct val="0"/>
                </a:spcAft>
                <a:defRPr b="1">
                  <a:solidFill>
                    <a:schemeClr val="bg2"/>
                  </a:solidFill>
                  <a:latin typeface="Arial" panose="020B0604020202020204" pitchFamily="34" charset="0"/>
                </a:defRPr>
              </a:lvl6pPr>
              <a:lvl7pPr marL="2971800" indent="-228600" defTabSz="762000" eaLnBrk="0" fontAlgn="base" hangingPunct="0">
                <a:spcBef>
                  <a:spcPct val="0"/>
                </a:spcBef>
                <a:spcAft>
                  <a:spcPct val="0"/>
                </a:spcAft>
                <a:defRPr b="1">
                  <a:solidFill>
                    <a:schemeClr val="bg2"/>
                  </a:solidFill>
                  <a:latin typeface="Arial" panose="020B0604020202020204" pitchFamily="34" charset="0"/>
                </a:defRPr>
              </a:lvl7pPr>
              <a:lvl8pPr marL="3429000" indent="-228600" defTabSz="762000" eaLnBrk="0" fontAlgn="base" hangingPunct="0">
                <a:spcBef>
                  <a:spcPct val="0"/>
                </a:spcBef>
                <a:spcAft>
                  <a:spcPct val="0"/>
                </a:spcAft>
                <a:defRPr b="1">
                  <a:solidFill>
                    <a:schemeClr val="bg2"/>
                  </a:solidFill>
                  <a:latin typeface="Arial" panose="020B0604020202020204" pitchFamily="34" charset="0"/>
                </a:defRPr>
              </a:lvl8pPr>
              <a:lvl9pPr marL="3886200" indent="-228600" defTabSz="7620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DC=99%</a:t>
              </a:r>
            </a:p>
            <a:p>
              <a:pPr marL="0" marR="0" lvl="0" indent="0" algn="ctr" defTabSz="762000" rtl="0" eaLnBrk="0" fontAlgn="base" latinLnBrk="0" hangingPunct="0">
                <a:lnSpc>
                  <a:spcPct val="100000"/>
                </a:lnSpc>
                <a:spcBef>
                  <a:spcPct val="0"/>
                </a:spcBef>
                <a:spcAft>
                  <a:spcPct val="0"/>
                </a:spcAft>
                <a:buClrTx/>
                <a:buSzTx/>
                <a:buFontTx/>
                <a:buNone/>
                <a:tabLst/>
                <a:defRPr/>
              </a:pPr>
              <a:endPar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t>XPS</a:t>
              </a: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br>
                <a:rPr kumimoji="0" lang="es-ES" altLang="es-ES" sz="10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900" b="1" i="0" u="none" strike="noStrike" kern="1200" cap="none" spc="0" normalizeH="0" baseline="0" noProof="0">
                  <a:ln>
                    <a:noFill/>
                  </a:ln>
                  <a:solidFill>
                    <a:srgbClr val="FFFFFF"/>
                  </a:solidFill>
                  <a:effectLst/>
                  <a:uLnTx/>
                  <a:uFillTx/>
                  <a:latin typeface="Arial" panose="020B0604020202020204" pitchFamily="34" charset="0"/>
                  <a:ea typeface="+mn-ea"/>
                  <a:cs typeface="+mn-cs"/>
                </a:rPr>
                <a:t>MTTF</a:t>
              </a:r>
              <a:r>
                <a:rPr kumimoji="0" lang="es-ES" altLang="es-ES" sz="900" b="1" i="0" u="none" strike="noStrike" kern="1200" cap="none" spc="0" normalizeH="0" baseline="-25000" noProof="0">
                  <a:ln>
                    <a:noFill/>
                  </a:ln>
                  <a:solidFill>
                    <a:srgbClr val="FFFFFF"/>
                  </a:solidFill>
                  <a:effectLst/>
                  <a:uLnTx/>
                  <a:uFillTx/>
                  <a:latin typeface="Arial" panose="020B0604020202020204" pitchFamily="34" charset="0"/>
                  <a:ea typeface="+mn-ea"/>
                  <a:cs typeface="+mn-cs"/>
                </a:rPr>
                <a:t>d</a:t>
              </a:r>
              <a:br>
                <a:rPr kumimoji="0" lang="es-ES" altLang="es-ES" sz="9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r>
                <a:rPr kumimoji="0" lang="es-ES" altLang="es-ES" sz="900" b="1" i="0" u="none" strike="noStrike" kern="1200" cap="none" spc="0" normalizeH="0" baseline="0" noProof="0">
                  <a:ln>
                    <a:noFill/>
                  </a:ln>
                  <a:solidFill>
                    <a:srgbClr val="FFFFFF"/>
                  </a:solidFill>
                  <a:effectLst/>
                  <a:uLnTx/>
                  <a:uFillTx/>
                  <a:latin typeface="Arial" panose="020B0604020202020204" pitchFamily="34" charset="0"/>
                  <a:ea typeface="+mn-ea"/>
                  <a:cs typeface="+mn-cs"/>
                </a:rPr>
                <a:t>= 154 años</a:t>
              </a:r>
            </a:p>
          </p:txBody>
        </p:sp>
        <p:sp>
          <p:nvSpPr>
            <p:cNvPr id="61461" name="Oval 60">
              <a:extLst>
                <a:ext uri="{FF2B5EF4-FFF2-40B4-BE49-F238E27FC236}">
                  <a16:creationId xmlns:a16="http://schemas.microsoft.com/office/drawing/2014/main" id="{AEAF34D6-066D-4BBB-B510-BE917895C6D4}"/>
                </a:ext>
              </a:extLst>
            </p:cNvPr>
            <p:cNvSpPr>
              <a:spLocks noChangeArrowheads="1"/>
            </p:cNvSpPr>
            <p:nvPr/>
          </p:nvSpPr>
          <p:spPr bwMode="auto">
            <a:xfrm>
              <a:off x="502" y="2521"/>
              <a:ext cx="3009" cy="635"/>
            </a:xfrm>
            <a:prstGeom prst="ellipse">
              <a:avLst/>
            </a:prstGeom>
            <a:noFill/>
            <a:ln w="12700">
              <a:solidFill>
                <a:schemeClr val="bg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ES" altLang="es-ES" sz="1000" b="0" i="0" u="none" strike="noStrike" kern="1200" cap="none" spc="0" normalizeH="0" baseline="0" noProof="0">
                <a:ln>
                  <a:noFill/>
                </a:ln>
                <a:solidFill>
                  <a:srgbClr val="FF0000"/>
                </a:solidFill>
                <a:effectLst/>
                <a:uLnTx/>
                <a:uFillTx/>
                <a:latin typeface="Arial" panose="020B0604020202020204" pitchFamily="34" charset="0"/>
                <a:ea typeface="+mn-ea"/>
                <a:cs typeface="+mn-cs"/>
              </a:endParaRPr>
            </a:p>
          </p:txBody>
        </p:sp>
        <p:sp>
          <p:nvSpPr>
            <p:cNvPr id="61462" name="Oval 61">
              <a:extLst>
                <a:ext uri="{FF2B5EF4-FFF2-40B4-BE49-F238E27FC236}">
                  <a16:creationId xmlns:a16="http://schemas.microsoft.com/office/drawing/2014/main" id="{B65B2601-EB27-4477-A51F-5E7DE00EDD25}"/>
                </a:ext>
              </a:extLst>
            </p:cNvPr>
            <p:cNvSpPr>
              <a:spLocks noChangeArrowheads="1"/>
            </p:cNvSpPr>
            <p:nvPr/>
          </p:nvSpPr>
          <p:spPr bwMode="auto">
            <a:xfrm>
              <a:off x="502" y="2068"/>
              <a:ext cx="3019" cy="635"/>
            </a:xfrm>
            <a:prstGeom prst="ellipse">
              <a:avLst/>
            </a:prstGeom>
            <a:noFill/>
            <a:ln w="12700">
              <a:solidFill>
                <a:schemeClr val="bg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a:defRPr b="1">
                  <a:solidFill>
                    <a:schemeClr val="bg2"/>
                  </a:solidFill>
                  <a:latin typeface="Arial" panose="020B0604020202020204" pitchFamily="34" charset="0"/>
                </a:defRPr>
              </a:lvl1pPr>
              <a:lvl2pPr marL="742950" indent="-285750">
                <a:defRPr b="1">
                  <a:solidFill>
                    <a:schemeClr val="bg2"/>
                  </a:solidFill>
                  <a:latin typeface="Arial" panose="020B0604020202020204" pitchFamily="34" charset="0"/>
                </a:defRPr>
              </a:lvl2pPr>
              <a:lvl3pPr marL="1143000" indent="-228600">
                <a:defRPr b="1">
                  <a:solidFill>
                    <a:schemeClr val="bg2"/>
                  </a:solidFill>
                  <a:latin typeface="Arial" panose="020B0604020202020204" pitchFamily="34" charset="0"/>
                </a:defRPr>
              </a:lvl3pPr>
              <a:lvl4pPr marL="1600200" indent="-228600">
                <a:defRPr b="1">
                  <a:solidFill>
                    <a:schemeClr val="bg2"/>
                  </a:solidFill>
                  <a:latin typeface="Arial" panose="020B0604020202020204" pitchFamily="34" charset="0"/>
                </a:defRPr>
              </a:lvl4pPr>
              <a:lvl5pPr marL="2057400" indent="-22860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ES" altLang="es-ES" sz="1000" b="0" i="0" u="none" strike="noStrike" kern="1200" cap="none" spc="0" normalizeH="0" baseline="0" noProof="0">
                <a:ln>
                  <a:noFill/>
                </a:ln>
                <a:solidFill>
                  <a:srgbClr val="FF0000"/>
                </a:solidFill>
                <a:effectLst/>
                <a:uLnTx/>
                <a:uFillTx/>
                <a:latin typeface="Arial" panose="020B0604020202020204" pitchFamily="34" charset="0"/>
                <a:ea typeface="+mn-ea"/>
                <a:cs typeface="+mn-cs"/>
              </a:endParaRPr>
            </a:p>
          </p:txBody>
        </p:sp>
      </p:grpSp>
      <p:sp>
        <p:nvSpPr>
          <p:cNvPr id="61445" name="Rectangle 62">
            <a:extLst>
              <a:ext uri="{FF2B5EF4-FFF2-40B4-BE49-F238E27FC236}">
                <a16:creationId xmlns:a16="http://schemas.microsoft.com/office/drawing/2014/main" id="{BA5BC744-AEDE-42C1-BB8E-C0E98A0C14EB}"/>
              </a:ext>
            </a:extLst>
          </p:cNvPr>
          <p:cNvSpPr>
            <a:spLocks noGrp="1" noChangeArrowheads="1"/>
          </p:cNvSpPr>
          <p:nvPr>
            <p:ph type="title"/>
          </p:nvPr>
        </p:nvSpPr>
        <p:spPr>
          <a:xfrm>
            <a:off x="431800" y="77788"/>
            <a:ext cx="8280400" cy="884237"/>
          </a:xfrm>
          <a:noFill/>
        </p:spPr>
        <p:txBody>
          <a:bodyPr/>
          <a:lstStyle/>
          <a:p>
            <a:pPr eaLnBrk="1" hangingPunct="1"/>
            <a:r>
              <a:rPr lang="es-ES" altLang="es-ES"/>
              <a:t>Norma EN ISO 13849-1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7" name="Rectangle 3"/>
          <p:cNvSpPr>
            <a:spLocks noGrp="1" noChangeArrowheads="1"/>
          </p:cNvSpPr>
          <p:nvPr>
            <p:ph type="body" idx="1"/>
          </p:nvPr>
        </p:nvSpPr>
        <p:spPr>
          <a:xfrm>
            <a:off x="431800" y="932796"/>
            <a:ext cx="7829698" cy="4525962"/>
          </a:xfrm>
          <a:noFill/>
          <a:ln/>
          <a:extLst>
            <a:ext uri="{91240B29-F687-4F45-9708-019B960494DF}">
              <a14:hiddenLine xmlns:a14="http://schemas.microsoft.com/office/drawing/2010/main" w="9525" cap="flat" cmpd="sng" algn="ctr">
                <a:solidFill>
                  <a:srgbClr val="FFD100"/>
                </a:solidFill>
                <a:prstDash val="solid"/>
                <a:miter lim="800000"/>
                <a:headEnd/>
                <a:tailEnd/>
              </a14:hiddenLine>
            </a:ext>
          </a:extLst>
        </p:spPr>
        <p:txBody>
          <a:bodyPr/>
          <a:lstStyle/>
          <a:p>
            <a:pPr defTabSz="1079500">
              <a:lnSpc>
                <a:spcPct val="90000"/>
              </a:lnSpc>
            </a:pPr>
            <a:r>
              <a:rPr lang="es-ES" altLang="es-ES" dirty="0"/>
              <a:t>Fallos de Causa Común (CCF)</a:t>
            </a:r>
          </a:p>
          <a:p>
            <a:pPr lvl="1" defTabSz="1079500">
              <a:lnSpc>
                <a:spcPct val="90000"/>
              </a:lnSpc>
            </a:pPr>
            <a:r>
              <a:rPr lang="es-ES" altLang="es-ES" sz="1600" dirty="0"/>
              <a:t>Es una medida para fallos, los cuales son el resultado de efectos externos (como daños físicos) causados por fallos coincidentes en dos </a:t>
            </a:r>
            <a:r>
              <a:rPr lang="es-ES" altLang="es-ES" sz="1600" dirty="0" err="1"/>
              <a:t>ó</a:t>
            </a:r>
            <a:r>
              <a:rPr lang="es-ES" altLang="es-ES" sz="1600" dirty="0"/>
              <a:t> más canales separados en una arquitectura redundante. </a:t>
            </a:r>
          </a:p>
          <a:p>
            <a:pPr lvl="1" defTabSz="1079500">
              <a:lnSpc>
                <a:spcPct val="90000"/>
              </a:lnSpc>
            </a:pPr>
            <a:r>
              <a:rPr lang="es-ES" altLang="es-ES" sz="1600" dirty="0"/>
              <a:t>Para reducir los CCF se recomiendan las siguientes acciones:</a:t>
            </a:r>
          </a:p>
          <a:p>
            <a:pPr marL="1079500" lvl="2" indent="-266700" defTabSz="1079500">
              <a:lnSpc>
                <a:spcPct val="90000"/>
              </a:lnSpc>
            </a:pPr>
            <a:r>
              <a:rPr lang="es-ES" altLang="es-ES" sz="1600" dirty="0"/>
              <a:t>Diversidad en los componentes utilizados y en los modos en que trabajan.</a:t>
            </a:r>
          </a:p>
          <a:p>
            <a:pPr marL="1079500" lvl="2" indent="-266700" defTabSz="1079500">
              <a:lnSpc>
                <a:spcPct val="90000"/>
              </a:lnSpc>
            </a:pPr>
            <a:r>
              <a:rPr lang="es-ES" altLang="es-ES" sz="1600" dirty="0"/>
              <a:t>Protección contra la suciedad.</a:t>
            </a:r>
          </a:p>
          <a:p>
            <a:pPr marL="1079500" lvl="2" indent="-266700" defTabSz="1079500">
              <a:lnSpc>
                <a:spcPct val="90000"/>
              </a:lnSpc>
            </a:pPr>
            <a:r>
              <a:rPr lang="es-ES" altLang="es-ES" sz="1600" dirty="0"/>
              <a:t>Separación / Insolación</a:t>
            </a:r>
          </a:p>
          <a:p>
            <a:pPr marL="1079500" lvl="2" indent="-266700" defTabSz="1079500">
              <a:lnSpc>
                <a:spcPct val="90000"/>
              </a:lnSpc>
            </a:pPr>
            <a:r>
              <a:rPr lang="es-ES" altLang="es-ES" sz="1600" dirty="0"/>
              <a:t>Mejora de la compatibilidad electromagnética.</a:t>
            </a:r>
          </a:p>
          <a:p>
            <a:pPr marL="1079500" lvl="2" indent="-266700" defTabSz="1079500">
              <a:lnSpc>
                <a:spcPct val="90000"/>
              </a:lnSpc>
            </a:pPr>
            <a:r>
              <a:rPr lang="es-ES" altLang="es-ES" sz="1600" dirty="0"/>
              <a:t>Buenas procedimientos y formación del personal.</a:t>
            </a:r>
          </a:p>
          <a:p>
            <a:pPr lvl="1" defTabSz="1079500">
              <a:lnSpc>
                <a:spcPct val="90000"/>
              </a:lnSpc>
            </a:pPr>
            <a:r>
              <a:rPr lang="es-ES" altLang="es-ES" sz="1600" dirty="0"/>
              <a:t>Las medidas contra CCF deben ser </a:t>
            </a:r>
            <a:r>
              <a:rPr lang="es-ES" altLang="es-ES" sz="1600" dirty="0" err="1"/>
              <a:t>checkeadas</a:t>
            </a:r>
            <a:r>
              <a:rPr lang="es-ES" altLang="es-ES" sz="1600" dirty="0"/>
              <a:t> usando la Tabla F.1 en el Anexo F de la EN ISO 13849-1.</a:t>
            </a:r>
          </a:p>
          <a:p>
            <a:pPr lvl="1" defTabSz="1079500">
              <a:lnSpc>
                <a:spcPct val="90000"/>
              </a:lnSpc>
            </a:pPr>
            <a:r>
              <a:rPr lang="es-ES" altLang="es-ES" sz="1600" dirty="0"/>
              <a:t>Se requiere alcanzar una puntuación mínima de 65 puntos en la tabla de puntuación.</a:t>
            </a:r>
          </a:p>
        </p:txBody>
      </p:sp>
      <p:sp>
        <p:nvSpPr>
          <p:cNvPr id="451592" name="Rectangle 8"/>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pic>
        <p:nvPicPr>
          <p:cNvPr id="3" name="Imagen 2"/>
          <p:cNvPicPr>
            <a:picLocks noChangeAspect="1"/>
          </p:cNvPicPr>
          <p:nvPr/>
        </p:nvPicPr>
        <p:blipFill>
          <a:blip r:embed="rId2"/>
          <a:stretch>
            <a:fillRect/>
          </a:stretch>
        </p:blipFill>
        <p:spPr>
          <a:xfrm>
            <a:off x="1924604" y="4541146"/>
            <a:ext cx="5762625" cy="220027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ChangeArrowheads="1"/>
          </p:cNvSpPr>
          <p:nvPr>
            <p:ph type="body" idx="1"/>
          </p:nvPr>
        </p:nvSpPr>
        <p:spPr>
          <a:xfrm>
            <a:off x="431800" y="1290638"/>
            <a:ext cx="7937500" cy="4830762"/>
          </a:xfrm>
          <a:noFill/>
          <a:ln/>
          <a:extLst>
            <a:ext uri="{91240B29-F687-4F45-9708-019B960494DF}">
              <a14:hiddenLine xmlns:a14="http://schemas.microsoft.com/office/drawing/2010/main" w="9525" cap="flat" cmpd="sng" algn="ctr">
                <a:solidFill>
                  <a:srgbClr val="FFD100"/>
                </a:solidFill>
                <a:prstDash val="solid"/>
                <a:miter lim="800000"/>
                <a:headEnd/>
                <a:tailEnd/>
              </a14:hiddenLine>
            </a:ext>
          </a:extLst>
        </p:spPr>
        <p:txBody>
          <a:bodyPr/>
          <a:lstStyle/>
          <a:p>
            <a:pPr defTabSz="990600"/>
            <a:r>
              <a:rPr lang="es-ES" altLang="es-ES" sz="2400"/>
              <a:t>Relación entre Categorías, DC</a:t>
            </a:r>
            <a:r>
              <a:rPr lang="es-ES" altLang="es-ES" sz="1800"/>
              <a:t>avg</a:t>
            </a:r>
            <a:r>
              <a:rPr lang="es-ES" altLang="es-ES" sz="2400"/>
              <a:t>, MTTF</a:t>
            </a:r>
            <a:r>
              <a:rPr lang="es-ES" altLang="es-ES" sz="1800"/>
              <a:t>d</a:t>
            </a:r>
            <a:r>
              <a:rPr lang="es-ES" altLang="es-ES" sz="2400"/>
              <a:t> y PL</a:t>
            </a:r>
          </a:p>
          <a:p>
            <a:pPr lvl="1" defTabSz="990600"/>
            <a:r>
              <a:rPr lang="es-ES" altLang="es-ES"/>
              <a:t>La combinación del MTTFd, DC y arquitectura (categoría) se utiliza para determinar el Performance Level (a, b, c, d, e) y un método simplificado de estimación del PL se puede ver en la Tabla 7 de la norma:</a:t>
            </a:r>
          </a:p>
          <a:p>
            <a:pPr lvl="1" defTabSz="990600"/>
            <a:endParaRPr lang="es-ES" altLang="es-ES"/>
          </a:p>
          <a:p>
            <a:pPr lvl="1" defTabSz="990600"/>
            <a:endParaRPr lang="es-ES" altLang="es-ES"/>
          </a:p>
          <a:p>
            <a:pPr lvl="1" defTabSz="990600"/>
            <a:endParaRPr lang="es-ES" altLang="es-ES"/>
          </a:p>
          <a:p>
            <a:pPr lvl="1" defTabSz="990600"/>
            <a:endParaRPr lang="es-ES" altLang="es-ES"/>
          </a:p>
          <a:p>
            <a:pPr lvl="1" defTabSz="990600"/>
            <a:endParaRPr lang="es-ES" altLang="es-ES"/>
          </a:p>
          <a:p>
            <a:pPr lvl="1" defTabSz="990600"/>
            <a:endParaRPr lang="es-ES" altLang="es-ES"/>
          </a:p>
          <a:p>
            <a:pPr lvl="1" defTabSz="990600"/>
            <a:endParaRPr lang="es-ES" altLang="es-ES"/>
          </a:p>
          <a:p>
            <a:pPr lvl="1" defTabSz="990600"/>
            <a:r>
              <a:rPr lang="es-ES" altLang="es-ES"/>
              <a:t>Para nuestro ejemplo un MTTFd ‘alto’ junto con un DCavg ‘alto’ utilizando una arquitectura de categoría 4, da lugar a alcanzar el máximo nivel de PLe.</a:t>
            </a:r>
          </a:p>
        </p:txBody>
      </p:sp>
      <p:sp>
        <p:nvSpPr>
          <p:cNvPr id="495619" name="Rectangle 3"/>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pic>
        <p:nvPicPr>
          <p:cNvPr id="4956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709863"/>
            <a:ext cx="7899400" cy="175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5621" name="Oval 5"/>
          <p:cNvSpPr>
            <a:spLocks noChangeArrowheads="1"/>
          </p:cNvSpPr>
          <p:nvPr/>
        </p:nvSpPr>
        <p:spPr bwMode="auto">
          <a:xfrm>
            <a:off x="7442200" y="4143375"/>
            <a:ext cx="360363" cy="360363"/>
          </a:xfrm>
          <a:prstGeom prst="ellipse">
            <a:avLst/>
          </a:prstGeom>
          <a:noFill/>
          <a:ln w="25400">
            <a:solidFill>
              <a:schemeClr val="accent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806"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9900" y="4922838"/>
            <a:ext cx="2544763" cy="85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804" name="Picture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800" y="2479675"/>
            <a:ext cx="4803775" cy="3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8771" name="Rectangle 3"/>
          <p:cNvSpPr>
            <a:spLocks noGrp="1" noChangeArrowheads="1"/>
          </p:cNvSpPr>
          <p:nvPr>
            <p:ph type="body" idx="1"/>
          </p:nvPr>
        </p:nvSpPr>
        <p:spPr>
          <a:xfrm>
            <a:off x="431800" y="1265238"/>
            <a:ext cx="8280400" cy="938212"/>
          </a:xfrm>
        </p:spPr>
        <p:txBody>
          <a:bodyPr/>
          <a:lstStyle/>
          <a:p>
            <a:pPr>
              <a:lnSpc>
                <a:spcPct val="80000"/>
              </a:lnSpc>
            </a:pPr>
            <a:r>
              <a:rPr lang="es-ES" altLang="es-ES"/>
              <a:t>Relación entre Categorías, DCavg, MTTFd y PL</a:t>
            </a:r>
          </a:p>
          <a:p>
            <a:pPr lvl="1">
              <a:lnSpc>
                <a:spcPct val="80000"/>
              </a:lnSpc>
            </a:pPr>
            <a:r>
              <a:rPr lang="es-ES" altLang="es-ES" sz="1600"/>
              <a:t>Es posible alcanzar diferentes PL por la elección de diferentes categorías y dependiendo de la combinación con el MTTFd y el DC de los componentes utilizados.</a:t>
            </a:r>
            <a:endParaRPr lang="es-ES" altLang="es-ES" sz="2000"/>
          </a:p>
          <a:p>
            <a:pPr algn="r">
              <a:lnSpc>
                <a:spcPct val="80000"/>
              </a:lnSpc>
              <a:buFont typeface="Arial" panose="020B0604020202020204" pitchFamily="34" charset="0"/>
              <a:buNone/>
            </a:pPr>
            <a:endParaRPr lang="es-ES" altLang="es-ES" sz="1000">
              <a:solidFill>
                <a:schemeClr val="bg2"/>
              </a:solidFill>
            </a:endParaRPr>
          </a:p>
        </p:txBody>
      </p:sp>
      <p:sp>
        <p:nvSpPr>
          <p:cNvPr id="288787" name="AutoShape 19"/>
          <p:cNvSpPr>
            <a:spLocks noChangeArrowheads="1"/>
          </p:cNvSpPr>
          <p:nvPr/>
        </p:nvSpPr>
        <p:spPr bwMode="auto">
          <a:xfrm>
            <a:off x="5486400" y="4860925"/>
            <a:ext cx="2654300" cy="969963"/>
          </a:xfrm>
          <a:prstGeom prst="roundRect">
            <a:avLst>
              <a:gd name="adj" fmla="val 16667"/>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288784" name="Rectangle 16"/>
          <p:cNvSpPr>
            <a:spLocks noChangeArrowheads="1"/>
          </p:cNvSpPr>
          <p:nvPr/>
        </p:nvSpPr>
        <p:spPr bwMode="auto">
          <a:xfrm>
            <a:off x="5562600" y="2259013"/>
            <a:ext cx="3187700" cy="176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D1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180975" indent="-180975">
              <a:defRPr>
                <a:solidFill>
                  <a:schemeClr val="tx1"/>
                </a:solidFill>
                <a:latin typeface="Arial" panose="020B0604020202020204" pitchFamily="34" charset="0"/>
              </a:defRPr>
            </a:lvl1pPr>
            <a:lvl2pPr marL="541338" indent="-180975">
              <a:defRPr>
                <a:solidFill>
                  <a:schemeClr val="tx1"/>
                </a:solidFill>
                <a:latin typeface="Arial" panose="020B0604020202020204" pitchFamily="34" charset="0"/>
              </a:defRPr>
            </a:lvl2pPr>
            <a:lvl3pPr marL="901700" indent="-84138">
              <a:defRPr>
                <a:solidFill>
                  <a:schemeClr val="tx1"/>
                </a:solidFill>
                <a:latin typeface="Arial" panose="020B0604020202020204" pitchFamily="34" charset="0"/>
              </a:defRPr>
            </a:lvl3pPr>
            <a:lvl4pPr marL="1751013" indent="-228600">
              <a:defRPr>
                <a:solidFill>
                  <a:schemeClr val="tx1"/>
                </a:solidFill>
                <a:latin typeface="Arial" panose="020B0604020202020204" pitchFamily="34" charset="0"/>
              </a:defRPr>
            </a:lvl4pPr>
            <a:lvl5pPr marL="2159000" indent="-228600">
              <a:defRPr>
                <a:solidFill>
                  <a:schemeClr val="tx1"/>
                </a:solidFill>
                <a:latin typeface="Arial" panose="020B0604020202020204" pitchFamily="34" charset="0"/>
              </a:defRPr>
            </a:lvl5pPr>
            <a:lvl6pPr marL="2616200" indent="-228600" fontAlgn="base">
              <a:spcBef>
                <a:spcPct val="0"/>
              </a:spcBef>
              <a:spcAft>
                <a:spcPct val="0"/>
              </a:spcAft>
              <a:defRPr>
                <a:solidFill>
                  <a:schemeClr val="tx1"/>
                </a:solidFill>
                <a:latin typeface="Arial" panose="020B0604020202020204" pitchFamily="34" charset="0"/>
              </a:defRPr>
            </a:lvl6pPr>
            <a:lvl7pPr marL="3073400" indent="-228600" fontAlgn="base">
              <a:spcBef>
                <a:spcPct val="0"/>
              </a:spcBef>
              <a:spcAft>
                <a:spcPct val="0"/>
              </a:spcAft>
              <a:defRPr>
                <a:solidFill>
                  <a:schemeClr val="tx1"/>
                </a:solidFill>
                <a:latin typeface="Arial" panose="020B0604020202020204" pitchFamily="34" charset="0"/>
              </a:defRPr>
            </a:lvl7pPr>
            <a:lvl8pPr marL="3530600" indent="-228600" fontAlgn="base">
              <a:spcBef>
                <a:spcPct val="0"/>
              </a:spcBef>
              <a:spcAft>
                <a:spcPct val="0"/>
              </a:spcAft>
              <a:defRPr>
                <a:solidFill>
                  <a:schemeClr val="tx1"/>
                </a:solidFill>
                <a:latin typeface="Arial" panose="020B0604020202020204" pitchFamily="34" charset="0"/>
              </a:defRPr>
            </a:lvl8pPr>
            <a:lvl9pPr marL="3987800" indent="-228600" fontAlgn="base">
              <a:spcBef>
                <a:spcPct val="0"/>
              </a:spcBef>
              <a:spcAft>
                <a:spcPct val="0"/>
              </a:spcAft>
              <a:defRPr>
                <a:solidFill>
                  <a:schemeClr val="tx1"/>
                </a:solidFill>
                <a:latin typeface="Arial" panose="020B0604020202020204" pitchFamily="34" charset="0"/>
              </a:defRPr>
            </a:lvl9pPr>
          </a:lstStyle>
          <a:p>
            <a:pPr>
              <a:lnSpc>
                <a:spcPct val="80000"/>
              </a:lnSpc>
              <a:spcBef>
                <a:spcPct val="20000"/>
              </a:spcBef>
              <a:buClr>
                <a:schemeClr val="bg2"/>
              </a:buClr>
              <a:buFont typeface="Arial" panose="020B0604020202020204" pitchFamily="34" charset="0"/>
              <a:buNone/>
            </a:pPr>
            <a:r>
              <a:rPr lang="es-ES" altLang="es-ES" sz="1600" dirty="0">
                <a:solidFill>
                  <a:schemeClr val="bg2"/>
                </a:solidFill>
              </a:rPr>
              <a:t>Es importante fijarse que:</a:t>
            </a:r>
          </a:p>
          <a:p>
            <a:pPr>
              <a:lnSpc>
                <a:spcPct val="80000"/>
              </a:lnSpc>
              <a:spcBef>
                <a:spcPct val="20000"/>
              </a:spcBef>
              <a:buClr>
                <a:schemeClr val="bg2"/>
              </a:buClr>
              <a:buFont typeface="Arial" panose="020B0604020202020204" pitchFamily="34" charset="0"/>
              <a:buChar char="●"/>
            </a:pPr>
            <a:r>
              <a:rPr lang="es-ES" altLang="es-ES" sz="1400" b="0" dirty="0">
                <a:solidFill>
                  <a:schemeClr val="bg2"/>
                </a:solidFill>
              </a:rPr>
              <a:t>Únicamente una arquitectura de categoría 4 puede ser utilizada para alcanzar el máximo </a:t>
            </a:r>
            <a:r>
              <a:rPr lang="es-ES" altLang="es-ES" sz="1400" b="0" dirty="0" err="1">
                <a:solidFill>
                  <a:schemeClr val="bg2"/>
                </a:solidFill>
              </a:rPr>
              <a:t>PLe</a:t>
            </a:r>
            <a:r>
              <a:rPr lang="es-ES" altLang="es-ES" sz="1400" b="0" dirty="0">
                <a:solidFill>
                  <a:schemeClr val="bg2"/>
                </a:solidFill>
              </a:rPr>
              <a:t>.</a:t>
            </a:r>
          </a:p>
          <a:p>
            <a:pPr>
              <a:lnSpc>
                <a:spcPct val="80000"/>
              </a:lnSpc>
              <a:spcBef>
                <a:spcPct val="20000"/>
              </a:spcBef>
              <a:buClr>
                <a:schemeClr val="bg2"/>
              </a:buClr>
              <a:buFont typeface="Arial" panose="020B0604020202020204" pitchFamily="34" charset="0"/>
              <a:buChar char="●"/>
            </a:pPr>
            <a:r>
              <a:rPr lang="es-ES" altLang="es-ES" sz="1400" b="0" dirty="0">
                <a:solidFill>
                  <a:schemeClr val="bg2"/>
                </a:solidFill>
              </a:rPr>
              <a:t>En varias aplicaciones la consecución de un PL c a partir de la categoría 1 puede no ser suficiente debido al valor del </a:t>
            </a:r>
            <a:r>
              <a:rPr lang="es-ES" altLang="es-ES" sz="1400" b="0" dirty="0" err="1">
                <a:solidFill>
                  <a:schemeClr val="bg2"/>
                </a:solidFill>
              </a:rPr>
              <a:t>MTTFd</a:t>
            </a:r>
            <a:r>
              <a:rPr lang="es-ES" altLang="es-ES" sz="1400" b="0" dirty="0">
                <a:solidFill>
                  <a:schemeClr val="bg2"/>
                </a:solidFill>
              </a:rPr>
              <a:t>. En este caso deberá elegirse un categoría superior.</a:t>
            </a:r>
          </a:p>
          <a:p>
            <a:pPr>
              <a:lnSpc>
                <a:spcPct val="80000"/>
              </a:lnSpc>
              <a:spcBef>
                <a:spcPct val="20000"/>
              </a:spcBef>
              <a:buClr>
                <a:schemeClr val="bg2"/>
              </a:buClr>
              <a:buFont typeface="Arial" panose="020B0604020202020204" pitchFamily="34" charset="0"/>
              <a:buChar char="●"/>
            </a:pPr>
            <a:r>
              <a:rPr lang="es-ES" altLang="es-ES" sz="1400" b="0" dirty="0">
                <a:solidFill>
                  <a:schemeClr val="bg2"/>
                </a:solidFill>
              </a:rPr>
              <a:t>Para las categorías 2 y 3, es necesario alcanzar al menos un </a:t>
            </a:r>
            <a:r>
              <a:rPr lang="es-ES" altLang="es-ES" sz="1400" b="0" dirty="0" err="1">
                <a:solidFill>
                  <a:schemeClr val="bg2"/>
                </a:solidFill>
              </a:rPr>
              <a:t>DCavg</a:t>
            </a:r>
            <a:r>
              <a:rPr lang="es-ES" altLang="es-ES" sz="1400" b="0" dirty="0">
                <a:solidFill>
                  <a:schemeClr val="bg2"/>
                </a:solidFill>
              </a:rPr>
              <a:t> bajo.</a:t>
            </a:r>
          </a:p>
        </p:txBody>
      </p:sp>
      <p:sp>
        <p:nvSpPr>
          <p:cNvPr id="288788" name="AutoShape 20"/>
          <p:cNvSpPr>
            <a:spLocks noChangeArrowheads="1"/>
          </p:cNvSpPr>
          <p:nvPr/>
        </p:nvSpPr>
        <p:spPr bwMode="auto">
          <a:xfrm>
            <a:off x="5435600" y="2165350"/>
            <a:ext cx="3390900" cy="2530475"/>
          </a:xfrm>
          <a:prstGeom prst="roundRect">
            <a:avLst>
              <a:gd name="adj" fmla="val 7106"/>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288796" name="AutoShape 28"/>
          <p:cNvSpPr>
            <a:spLocks noChangeArrowheads="1"/>
          </p:cNvSpPr>
          <p:nvPr/>
        </p:nvSpPr>
        <p:spPr bwMode="auto">
          <a:xfrm>
            <a:off x="4114800" y="4706938"/>
            <a:ext cx="438150" cy="438150"/>
          </a:xfrm>
          <a:prstGeom prst="roundRect">
            <a:avLst>
              <a:gd name="adj" fmla="val 29708"/>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288798" name="Oval 30"/>
          <p:cNvSpPr>
            <a:spLocks noChangeArrowheads="1"/>
          </p:cNvSpPr>
          <p:nvPr/>
        </p:nvSpPr>
        <p:spPr bwMode="auto">
          <a:xfrm>
            <a:off x="720725" y="4922838"/>
            <a:ext cx="161925" cy="182562"/>
          </a:xfrm>
          <a:prstGeom prst="ellipse">
            <a:avLst/>
          </a:prstGeom>
          <a:noFill/>
          <a:ln w="25400">
            <a:solidFill>
              <a:schemeClr val="accent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cxnSp>
        <p:nvCxnSpPr>
          <p:cNvPr id="288799" name="AutoShape 31"/>
          <p:cNvCxnSpPr>
            <a:cxnSpLocks noChangeShapeType="1"/>
            <a:stCxn id="288796" idx="1"/>
            <a:endCxn id="288798" idx="6"/>
          </p:cNvCxnSpPr>
          <p:nvPr/>
        </p:nvCxnSpPr>
        <p:spPr bwMode="auto">
          <a:xfrm flipH="1">
            <a:off x="895350" y="4926013"/>
            <a:ext cx="3206750" cy="88900"/>
          </a:xfrm>
          <a:prstGeom prst="straightConnector1">
            <a:avLst/>
          </a:prstGeom>
          <a:noFill/>
          <a:ln w="25400">
            <a:solidFill>
              <a:schemeClr val="accent2"/>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8800" name="Oval 32"/>
          <p:cNvSpPr>
            <a:spLocks noChangeArrowheads="1"/>
          </p:cNvSpPr>
          <p:nvPr/>
        </p:nvSpPr>
        <p:spPr bwMode="auto">
          <a:xfrm>
            <a:off x="3943350" y="5267325"/>
            <a:ext cx="565150" cy="525463"/>
          </a:xfrm>
          <a:prstGeom prst="ellipse">
            <a:avLst/>
          </a:prstGeom>
          <a:noFill/>
          <a:ln w="12700">
            <a:solidFill>
              <a:schemeClr val="accent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88801" name="AutoShape 33"/>
          <p:cNvSpPr>
            <a:spLocks noChangeArrowheads="1"/>
          </p:cNvSpPr>
          <p:nvPr/>
        </p:nvSpPr>
        <p:spPr bwMode="auto">
          <a:xfrm>
            <a:off x="5734050" y="5451475"/>
            <a:ext cx="2133600" cy="236538"/>
          </a:xfrm>
          <a:prstGeom prst="roundRect">
            <a:avLst>
              <a:gd name="adj" fmla="val 29708"/>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sp>
        <p:nvSpPr>
          <p:cNvPr id="288803" name="Rectangle 35"/>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7" name="Rectangle 3"/>
          <p:cNvSpPr>
            <a:spLocks noGrp="1" noChangeArrowheads="1"/>
          </p:cNvSpPr>
          <p:nvPr>
            <p:ph type="body" idx="1"/>
          </p:nvPr>
        </p:nvSpPr>
        <p:spPr>
          <a:xfrm>
            <a:off x="431800" y="1346200"/>
            <a:ext cx="8280400" cy="2206625"/>
          </a:xfrm>
          <a:noFill/>
          <a:ln/>
          <a:extLst>
            <a:ext uri="{91240B29-F687-4F45-9708-019B960494DF}">
              <a14:hiddenLine xmlns:a14="http://schemas.microsoft.com/office/drawing/2010/main" w="9525" cap="flat" cmpd="sng" algn="ctr">
                <a:solidFill>
                  <a:srgbClr val="FFD100"/>
                </a:solidFill>
                <a:prstDash val="solid"/>
                <a:miter lim="800000"/>
                <a:headEnd/>
                <a:tailEnd/>
              </a14:hiddenLine>
            </a:ext>
          </a:extLst>
        </p:spPr>
        <p:txBody>
          <a:bodyPr/>
          <a:lstStyle/>
          <a:p>
            <a:pPr marL="200025" indent="-200025">
              <a:lnSpc>
                <a:spcPct val="80000"/>
              </a:lnSpc>
            </a:pPr>
            <a:r>
              <a:rPr lang="es-ES" altLang="es-ES" dirty="0"/>
              <a:t>Cálculo del PL total para una combinación de SRP/CS</a:t>
            </a:r>
          </a:p>
          <a:p>
            <a:pPr lvl="1" indent="-161925">
              <a:lnSpc>
                <a:spcPct val="80000"/>
              </a:lnSpc>
            </a:pPr>
            <a:r>
              <a:rPr lang="es-ES" altLang="es-ES" sz="1600" dirty="0"/>
              <a:t>Si el PL de cada SRP/CS en una combinación es conocido, el cálculo del Performance </a:t>
            </a:r>
            <a:r>
              <a:rPr lang="es-ES" altLang="es-ES" sz="1600" dirty="0" err="1"/>
              <a:t>Level</a:t>
            </a:r>
            <a:r>
              <a:rPr lang="es-ES" altLang="es-ES" sz="1600" dirty="0"/>
              <a:t> total alcanzado puede ser estimado por el siguiente procedimiento.</a:t>
            </a:r>
          </a:p>
          <a:p>
            <a:pPr lvl="1" indent="-161925">
              <a:lnSpc>
                <a:spcPct val="80000"/>
              </a:lnSpc>
            </a:pPr>
            <a:r>
              <a:rPr lang="es-ES" altLang="es-ES" sz="1600" dirty="0"/>
              <a:t>Para una combinación en serie de SRP/CS por ejemplo:</a:t>
            </a:r>
            <a:endParaRPr lang="es-ES" altLang="es-ES" sz="1200" dirty="0"/>
          </a:p>
        </p:txBody>
      </p:sp>
      <p:grpSp>
        <p:nvGrpSpPr>
          <p:cNvPr id="456781" name="Group 77"/>
          <p:cNvGrpSpPr>
            <a:grpSpLocks/>
          </p:cNvGrpSpPr>
          <p:nvPr/>
        </p:nvGrpSpPr>
        <p:grpSpPr bwMode="auto">
          <a:xfrm>
            <a:off x="838200" y="2720975"/>
            <a:ext cx="4381500" cy="590550"/>
            <a:chOff x="632" y="2850"/>
            <a:chExt cx="2760" cy="372"/>
          </a:xfrm>
        </p:grpSpPr>
        <p:sp>
          <p:nvSpPr>
            <p:cNvPr id="456775" name="AutoShape 71"/>
            <p:cNvSpPr>
              <a:spLocks noChangeAspect="1" noChangeArrowheads="1"/>
            </p:cNvSpPr>
            <p:nvPr/>
          </p:nvSpPr>
          <p:spPr bwMode="auto">
            <a:xfrm>
              <a:off x="1565" y="2850"/>
              <a:ext cx="885" cy="372"/>
            </a:xfrm>
            <a:prstGeom prst="roundRect">
              <a:avLst>
                <a:gd name="adj" fmla="val 25894"/>
              </a:avLst>
            </a:prstGeom>
            <a:solidFill>
              <a:schemeClr val="fo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eaLnBrk="0" hangingPunct="0"/>
              <a:r>
                <a:rPr lang="es-ES" altLang="es-ES" sz="1400">
                  <a:solidFill>
                    <a:schemeClr val="bg1"/>
                  </a:solidFill>
                </a:rPr>
                <a:t>SRP/CS</a:t>
              </a:r>
              <a:r>
                <a:rPr lang="es-ES" altLang="es-ES" sz="1400" baseline="-10000">
                  <a:solidFill>
                    <a:schemeClr val="bg1"/>
                  </a:solidFill>
                </a:rPr>
                <a:t>2</a:t>
              </a:r>
              <a:br>
                <a:rPr lang="es-ES" altLang="es-ES" sz="1400">
                  <a:solidFill>
                    <a:schemeClr val="bg1"/>
                  </a:solidFill>
                </a:rPr>
              </a:br>
              <a:r>
                <a:rPr lang="es-ES" altLang="es-ES" sz="1400">
                  <a:solidFill>
                    <a:schemeClr val="bg1"/>
                  </a:solidFill>
                </a:rPr>
                <a:t>PL</a:t>
              </a:r>
              <a:r>
                <a:rPr lang="es-ES" altLang="es-ES" sz="1400" baseline="-10000">
                  <a:solidFill>
                    <a:schemeClr val="bg1"/>
                  </a:solidFill>
                </a:rPr>
                <a:t>2 </a:t>
              </a:r>
              <a:r>
                <a:rPr lang="es-ES" altLang="es-ES" sz="1400">
                  <a:solidFill>
                    <a:schemeClr val="bg1"/>
                  </a:solidFill>
                </a:rPr>
                <a:t>= e</a:t>
              </a:r>
              <a:endParaRPr lang="es-ES" altLang="es-ES" sz="900">
                <a:solidFill>
                  <a:schemeClr val="bg1"/>
                </a:solidFill>
              </a:endParaRPr>
            </a:p>
          </p:txBody>
        </p:sp>
        <p:sp>
          <p:nvSpPr>
            <p:cNvPr id="456776" name="AutoShape 72"/>
            <p:cNvSpPr>
              <a:spLocks noChangeAspect="1" noChangeArrowheads="1"/>
            </p:cNvSpPr>
            <p:nvPr/>
          </p:nvSpPr>
          <p:spPr bwMode="auto">
            <a:xfrm>
              <a:off x="632" y="2850"/>
              <a:ext cx="885" cy="372"/>
            </a:xfrm>
            <a:prstGeom prst="roundRect">
              <a:avLst>
                <a:gd name="adj" fmla="val 25894"/>
              </a:avLst>
            </a:prstGeom>
            <a:solidFill>
              <a:schemeClr val="fo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eaLnBrk="0" hangingPunct="0"/>
              <a:r>
                <a:rPr lang="es-ES" altLang="es-ES" sz="1400">
                  <a:solidFill>
                    <a:schemeClr val="bg1"/>
                  </a:solidFill>
                </a:rPr>
                <a:t>SRP/CS</a:t>
              </a:r>
              <a:r>
                <a:rPr lang="es-ES" altLang="es-ES" sz="1400" baseline="-10000">
                  <a:solidFill>
                    <a:schemeClr val="bg1"/>
                  </a:solidFill>
                </a:rPr>
                <a:t>1</a:t>
              </a:r>
              <a:br>
                <a:rPr lang="es-ES" altLang="es-ES" sz="1400">
                  <a:solidFill>
                    <a:schemeClr val="bg1"/>
                  </a:solidFill>
                </a:rPr>
              </a:br>
              <a:r>
                <a:rPr lang="es-ES" altLang="es-ES" sz="1400">
                  <a:solidFill>
                    <a:schemeClr val="bg1"/>
                  </a:solidFill>
                </a:rPr>
                <a:t>PL</a:t>
              </a:r>
              <a:r>
                <a:rPr lang="es-ES" altLang="es-ES" sz="1400" baseline="-10000">
                  <a:solidFill>
                    <a:schemeClr val="bg1"/>
                  </a:solidFill>
                </a:rPr>
                <a:t>1 </a:t>
              </a:r>
              <a:r>
                <a:rPr lang="es-ES" altLang="es-ES" sz="1400">
                  <a:solidFill>
                    <a:schemeClr val="bg1"/>
                  </a:solidFill>
                </a:rPr>
                <a:t>= d</a:t>
              </a:r>
              <a:endParaRPr lang="es-ES" altLang="es-ES" sz="900">
                <a:solidFill>
                  <a:schemeClr val="bg1"/>
                </a:solidFill>
              </a:endParaRPr>
            </a:p>
          </p:txBody>
        </p:sp>
        <p:sp>
          <p:nvSpPr>
            <p:cNvPr id="456777" name="AutoShape 73"/>
            <p:cNvSpPr>
              <a:spLocks noChangeAspect="1" noChangeArrowheads="1"/>
            </p:cNvSpPr>
            <p:nvPr/>
          </p:nvSpPr>
          <p:spPr bwMode="auto">
            <a:xfrm>
              <a:off x="2507" y="2850"/>
              <a:ext cx="885" cy="372"/>
            </a:xfrm>
            <a:prstGeom prst="roundRect">
              <a:avLst>
                <a:gd name="adj" fmla="val 25894"/>
              </a:avLst>
            </a:prstGeom>
            <a:solidFill>
              <a:schemeClr val="folHlink"/>
            </a:solidFill>
            <a:ln w="571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eaLnBrk="0" hangingPunct="0"/>
              <a:r>
                <a:rPr lang="es-ES" altLang="es-ES" sz="1400">
                  <a:solidFill>
                    <a:schemeClr val="bg1"/>
                  </a:solidFill>
                </a:rPr>
                <a:t>SRP/CS</a:t>
              </a:r>
              <a:r>
                <a:rPr lang="es-ES" altLang="es-ES" sz="1400" baseline="-10000">
                  <a:solidFill>
                    <a:schemeClr val="bg1"/>
                  </a:solidFill>
                </a:rPr>
                <a:t>3</a:t>
              </a:r>
              <a:br>
                <a:rPr lang="es-ES" altLang="es-ES" sz="1400">
                  <a:solidFill>
                    <a:schemeClr val="bg1"/>
                  </a:solidFill>
                </a:rPr>
              </a:br>
              <a:r>
                <a:rPr lang="es-ES" altLang="es-ES" sz="1400">
                  <a:solidFill>
                    <a:schemeClr val="bg1"/>
                  </a:solidFill>
                </a:rPr>
                <a:t>PL</a:t>
              </a:r>
              <a:r>
                <a:rPr lang="es-ES" altLang="es-ES" sz="1400" baseline="-10000">
                  <a:solidFill>
                    <a:schemeClr val="bg1"/>
                  </a:solidFill>
                </a:rPr>
                <a:t>3 </a:t>
              </a:r>
              <a:r>
                <a:rPr lang="es-ES" altLang="es-ES" sz="1400">
                  <a:solidFill>
                    <a:schemeClr val="bg1"/>
                  </a:solidFill>
                </a:rPr>
                <a:t>= d</a:t>
              </a:r>
              <a:endParaRPr lang="es-ES" altLang="es-ES" sz="900">
                <a:solidFill>
                  <a:schemeClr val="bg1"/>
                </a:solidFill>
              </a:endParaRPr>
            </a:p>
          </p:txBody>
        </p:sp>
        <p:sp>
          <p:nvSpPr>
            <p:cNvPr id="456779" name="Line 75"/>
            <p:cNvSpPr>
              <a:spLocks noChangeShapeType="1"/>
            </p:cNvSpPr>
            <p:nvPr/>
          </p:nvSpPr>
          <p:spPr bwMode="auto">
            <a:xfrm>
              <a:off x="1485" y="3047"/>
              <a:ext cx="96"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456780" name="Line 76"/>
            <p:cNvSpPr>
              <a:spLocks noChangeShapeType="1"/>
            </p:cNvSpPr>
            <p:nvPr/>
          </p:nvSpPr>
          <p:spPr bwMode="auto">
            <a:xfrm>
              <a:off x="2435" y="3039"/>
              <a:ext cx="96" cy="0"/>
            </a:xfrm>
            <a:prstGeom prst="line">
              <a:avLst/>
            </a:prstGeom>
            <a:noFill/>
            <a:ln w="254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grpSp>
      <p:sp>
        <p:nvSpPr>
          <p:cNvPr id="456782" name="Rectangle 78"/>
          <p:cNvSpPr>
            <a:spLocks noChangeArrowheads="1"/>
          </p:cNvSpPr>
          <p:nvPr/>
        </p:nvSpPr>
        <p:spPr bwMode="auto">
          <a:xfrm>
            <a:off x="685800" y="3429000"/>
            <a:ext cx="519112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80975" indent="-180975">
              <a:defRPr>
                <a:solidFill>
                  <a:schemeClr val="tx1"/>
                </a:solidFill>
                <a:latin typeface="Arial" panose="020B0604020202020204" pitchFamily="34" charset="0"/>
              </a:defRPr>
            </a:lvl1pPr>
            <a:lvl2pPr marL="542925" indent="-182563">
              <a:defRPr>
                <a:solidFill>
                  <a:schemeClr val="tx1"/>
                </a:solidFill>
                <a:latin typeface="Arial" panose="020B0604020202020204" pitchFamily="34" charset="0"/>
              </a:defRPr>
            </a:lvl2pPr>
            <a:lvl3pPr marL="1417638" indent="-342900">
              <a:defRPr>
                <a:solidFill>
                  <a:schemeClr val="tx1"/>
                </a:solidFill>
                <a:latin typeface="Arial" panose="020B0604020202020204" pitchFamily="34" charset="0"/>
              </a:defRPr>
            </a:lvl3pPr>
            <a:lvl4pPr marL="1939925" indent="-342900">
              <a:defRPr>
                <a:solidFill>
                  <a:schemeClr val="tx1"/>
                </a:solidFill>
                <a:latin typeface="Arial" panose="020B0604020202020204" pitchFamily="34" charset="0"/>
              </a:defRPr>
            </a:lvl4pPr>
            <a:lvl5pPr marL="2462213" indent="-342900">
              <a:defRPr>
                <a:solidFill>
                  <a:schemeClr val="tx1"/>
                </a:solidFill>
                <a:latin typeface="Arial" panose="020B0604020202020204" pitchFamily="34" charset="0"/>
              </a:defRPr>
            </a:lvl5pPr>
            <a:lvl6pPr marL="2919413" indent="-342900" fontAlgn="base">
              <a:spcBef>
                <a:spcPct val="0"/>
              </a:spcBef>
              <a:spcAft>
                <a:spcPct val="0"/>
              </a:spcAft>
              <a:defRPr>
                <a:solidFill>
                  <a:schemeClr val="tx1"/>
                </a:solidFill>
                <a:latin typeface="Arial" panose="020B0604020202020204" pitchFamily="34" charset="0"/>
              </a:defRPr>
            </a:lvl6pPr>
            <a:lvl7pPr marL="3376613" indent="-342900" fontAlgn="base">
              <a:spcBef>
                <a:spcPct val="0"/>
              </a:spcBef>
              <a:spcAft>
                <a:spcPct val="0"/>
              </a:spcAft>
              <a:defRPr>
                <a:solidFill>
                  <a:schemeClr val="tx1"/>
                </a:solidFill>
                <a:latin typeface="Arial" panose="020B0604020202020204" pitchFamily="34" charset="0"/>
              </a:defRPr>
            </a:lvl7pPr>
            <a:lvl8pPr marL="3833813" indent="-342900" fontAlgn="base">
              <a:spcBef>
                <a:spcPct val="0"/>
              </a:spcBef>
              <a:spcAft>
                <a:spcPct val="0"/>
              </a:spcAft>
              <a:defRPr>
                <a:solidFill>
                  <a:schemeClr val="tx1"/>
                </a:solidFill>
                <a:latin typeface="Arial" panose="020B0604020202020204" pitchFamily="34" charset="0"/>
              </a:defRPr>
            </a:lvl8pPr>
            <a:lvl9pPr marL="4291013" indent="-342900" fontAlgn="base">
              <a:spcBef>
                <a:spcPct val="0"/>
              </a:spcBef>
              <a:spcAft>
                <a:spcPct val="0"/>
              </a:spcAft>
              <a:defRPr>
                <a:solidFill>
                  <a:schemeClr val="tx1"/>
                </a:solidFill>
                <a:latin typeface="Arial" panose="020B0604020202020204" pitchFamily="34" charset="0"/>
              </a:defRPr>
            </a:lvl9pPr>
          </a:lstStyle>
          <a:p>
            <a:pPr lvl="1"/>
            <a:r>
              <a:rPr lang="es-ES" altLang="es-ES" sz="1600" b="0">
                <a:solidFill>
                  <a:schemeClr val="bg2"/>
                </a:solidFill>
              </a:rPr>
              <a:t>Identificar el PL más bajo, el PL</a:t>
            </a:r>
            <a:r>
              <a:rPr lang="es-ES" altLang="es-ES" sz="1600" b="0" baseline="-15000">
                <a:solidFill>
                  <a:schemeClr val="bg2"/>
                </a:solidFill>
              </a:rPr>
              <a:t>low</a:t>
            </a:r>
            <a:r>
              <a:rPr lang="es-ES" altLang="es-ES" sz="1600" b="0">
                <a:solidFill>
                  <a:schemeClr val="bg2"/>
                </a:solidFill>
              </a:rPr>
              <a:t> (PL</a:t>
            </a:r>
            <a:r>
              <a:rPr lang="es-ES" altLang="es-ES" sz="1600" b="0" baseline="-15000">
                <a:solidFill>
                  <a:schemeClr val="bg2"/>
                </a:solidFill>
              </a:rPr>
              <a:t>low</a:t>
            </a:r>
            <a:r>
              <a:rPr lang="es-ES" altLang="es-ES" sz="1600" b="0">
                <a:solidFill>
                  <a:schemeClr val="bg2"/>
                </a:solidFill>
              </a:rPr>
              <a:t> es d)</a:t>
            </a:r>
            <a:br>
              <a:rPr lang="es-ES" altLang="es-ES" sz="1600" b="0">
                <a:solidFill>
                  <a:schemeClr val="bg2"/>
                </a:solidFill>
              </a:rPr>
            </a:br>
            <a:endParaRPr lang="es-ES" altLang="es-ES" sz="1600" b="0">
              <a:solidFill>
                <a:schemeClr val="bg2"/>
              </a:solidFill>
            </a:endParaRPr>
          </a:p>
          <a:p>
            <a:pPr lvl="1"/>
            <a:r>
              <a:rPr lang="es-ES" altLang="es-ES" sz="1600" b="0">
                <a:solidFill>
                  <a:schemeClr val="bg2"/>
                </a:solidFill>
              </a:rPr>
              <a:t>Identificar el número N</a:t>
            </a:r>
            <a:r>
              <a:rPr lang="es-ES" altLang="es-ES" sz="1600" b="0" baseline="-15000">
                <a:solidFill>
                  <a:schemeClr val="bg2"/>
                </a:solidFill>
              </a:rPr>
              <a:t>low</a:t>
            </a:r>
            <a:r>
              <a:rPr lang="es-ES" altLang="es-ES" sz="1600" b="0">
                <a:solidFill>
                  <a:schemeClr val="bg2"/>
                </a:solidFill>
              </a:rPr>
              <a:t> de la SRP/CS con PL</a:t>
            </a:r>
            <a:r>
              <a:rPr lang="es-ES" altLang="es-ES" sz="1600" b="0" baseline="-15000">
                <a:solidFill>
                  <a:schemeClr val="bg2"/>
                </a:solidFill>
              </a:rPr>
              <a:t>low</a:t>
            </a:r>
            <a:r>
              <a:rPr lang="es-ES" altLang="es-ES" sz="1600" b="0">
                <a:solidFill>
                  <a:schemeClr val="bg2"/>
                </a:solidFill>
              </a:rPr>
              <a:t> (N</a:t>
            </a:r>
            <a:r>
              <a:rPr lang="es-ES" altLang="es-ES" sz="1600" b="0" baseline="-15000">
                <a:solidFill>
                  <a:schemeClr val="bg2"/>
                </a:solidFill>
              </a:rPr>
              <a:t>low</a:t>
            </a:r>
            <a:r>
              <a:rPr lang="es-ES" altLang="es-ES" sz="1600" b="0">
                <a:solidFill>
                  <a:schemeClr val="bg2"/>
                </a:solidFill>
              </a:rPr>
              <a:t> = 2)</a:t>
            </a:r>
            <a:br>
              <a:rPr lang="es-ES" altLang="es-ES" sz="1600" b="0">
                <a:solidFill>
                  <a:schemeClr val="bg2"/>
                </a:solidFill>
              </a:rPr>
            </a:br>
            <a:endParaRPr lang="es-ES" altLang="es-ES" sz="1600" b="0">
              <a:solidFill>
                <a:schemeClr val="bg2"/>
              </a:solidFill>
            </a:endParaRPr>
          </a:p>
          <a:p>
            <a:pPr lvl="1"/>
            <a:r>
              <a:rPr lang="es-ES" altLang="es-ES" sz="1600" b="0">
                <a:solidFill>
                  <a:schemeClr val="bg2"/>
                </a:solidFill>
              </a:rPr>
              <a:t>Seleccionar el PL en la tabla siguiente:  </a:t>
            </a:r>
            <a:br>
              <a:rPr lang="es-ES" altLang="es-ES" sz="1600" b="0">
                <a:solidFill>
                  <a:schemeClr val="bg2"/>
                </a:solidFill>
              </a:rPr>
            </a:br>
            <a:r>
              <a:rPr lang="es-ES" altLang="es-ES" sz="1600" b="0">
                <a:solidFill>
                  <a:schemeClr val="bg2"/>
                </a:solidFill>
              </a:rPr>
              <a:t>(para la combinación de este ejemplo el resultado es PLd).</a:t>
            </a:r>
          </a:p>
        </p:txBody>
      </p:sp>
      <p:grpSp>
        <p:nvGrpSpPr>
          <p:cNvPr id="456793" name="Group 89"/>
          <p:cNvGrpSpPr>
            <a:grpSpLocks/>
          </p:cNvGrpSpPr>
          <p:nvPr/>
        </p:nvGrpSpPr>
        <p:grpSpPr bwMode="auto">
          <a:xfrm>
            <a:off x="5957888" y="3248025"/>
            <a:ext cx="2524125" cy="3051175"/>
            <a:chOff x="3753" y="2046"/>
            <a:chExt cx="1590" cy="1922"/>
          </a:xfrm>
        </p:grpSpPr>
        <p:sp>
          <p:nvSpPr>
            <p:cNvPr id="456717" name="Rectangle 13"/>
            <p:cNvSpPr>
              <a:spLocks noChangeArrowheads="1"/>
            </p:cNvSpPr>
            <p:nvPr/>
          </p:nvSpPr>
          <p:spPr bwMode="auto">
            <a:xfrm>
              <a:off x="4569" y="3795"/>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e</a:t>
              </a:r>
            </a:p>
          </p:txBody>
        </p:sp>
        <p:sp>
          <p:nvSpPr>
            <p:cNvPr id="456718" name="Rectangle 14"/>
            <p:cNvSpPr>
              <a:spLocks noChangeArrowheads="1"/>
            </p:cNvSpPr>
            <p:nvPr/>
          </p:nvSpPr>
          <p:spPr bwMode="auto">
            <a:xfrm>
              <a:off x="4387" y="3795"/>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19" name="Rectangle 15"/>
            <p:cNvSpPr>
              <a:spLocks noChangeArrowheads="1"/>
            </p:cNvSpPr>
            <p:nvPr/>
          </p:nvSpPr>
          <p:spPr bwMode="auto">
            <a:xfrm>
              <a:off x="4097" y="3795"/>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cs typeface="Arial" panose="020B0604020202020204" pitchFamily="34" charset="0"/>
                </a:rPr>
                <a:t>≤ 3</a:t>
              </a:r>
            </a:p>
          </p:txBody>
        </p:sp>
        <p:sp>
          <p:nvSpPr>
            <p:cNvPr id="456720" name="Rectangle 16"/>
            <p:cNvSpPr>
              <a:spLocks noChangeArrowheads="1"/>
            </p:cNvSpPr>
            <p:nvPr/>
          </p:nvSpPr>
          <p:spPr bwMode="auto">
            <a:xfrm>
              <a:off x="4569" y="3622"/>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d</a:t>
              </a:r>
            </a:p>
          </p:txBody>
        </p:sp>
        <p:sp>
          <p:nvSpPr>
            <p:cNvPr id="456721" name="Rectangle 17"/>
            <p:cNvSpPr>
              <a:spLocks noChangeArrowheads="1"/>
            </p:cNvSpPr>
            <p:nvPr/>
          </p:nvSpPr>
          <p:spPr bwMode="auto">
            <a:xfrm>
              <a:off x="4387" y="3622"/>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22" name="Rectangle 18"/>
            <p:cNvSpPr>
              <a:spLocks noChangeArrowheads="1"/>
            </p:cNvSpPr>
            <p:nvPr/>
          </p:nvSpPr>
          <p:spPr bwMode="auto">
            <a:xfrm>
              <a:off x="4097" y="3622"/>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&gt; 3</a:t>
              </a:r>
            </a:p>
          </p:txBody>
        </p:sp>
        <p:sp>
          <p:nvSpPr>
            <p:cNvPr id="456723" name="Rectangle 19"/>
            <p:cNvSpPr>
              <a:spLocks noChangeArrowheads="1"/>
            </p:cNvSpPr>
            <p:nvPr/>
          </p:nvSpPr>
          <p:spPr bwMode="auto">
            <a:xfrm>
              <a:off x="3753" y="3622"/>
              <a:ext cx="344" cy="34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e</a:t>
              </a:r>
            </a:p>
          </p:txBody>
        </p:sp>
        <p:sp>
          <p:nvSpPr>
            <p:cNvPr id="456724" name="Rectangle 20"/>
            <p:cNvSpPr>
              <a:spLocks noChangeArrowheads="1"/>
            </p:cNvSpPr>
            <p:nvPr/>
          </p:nvSpPr>
          <p:spPr bwMode="auto">
            <a:xfrm>
              <a:off x="4569" y="3449"/>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d</a:t>
              </a:r>
            </a:p>
          </p:txBody>
        </p:sp>
        <p:sp>
          <p:nvSpPr>
            <p:cNvPr id="456725" name="Rectangle 21"/>
            <p:cNvSpPr>
              <a:spLocks noChangeArrowheads="1"/>
            </p:cNvSpPr>
            <p:nvPr/>
          </p:nvSpPr>
          <p:spPr bwMode="auto">
            <a:xfrm>
              <a:off x="4387" y="3449"/>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26" name="Rectangle 22"/>
            <p:cNvSpPr>
              <a:spLocks noChangeArrowheads="1"/>
            </p:cNvSpPr>
            <p:nvPr/>
          </p:nvSpPr>
          <p:spPr bwMode="auto">
            <a:xfrm>
              <a:off x="4097" y="3449"/>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cs typeface="Arial" panose="020B0604020202020204" pitchFamily="34" charset="0"/>
                </a:rPr>
                <a:t>≤ 3</a:t>
              </a:r>
            </a:p>
          </p:txBody>
        </p:sp>
        <p:sp>
          <p:nvSpPr>
            <p:cNvPr id="456727" name="Rectangle 23"/>
            <p:cNvSpPr>
              <a:spLocks noChangeArrowheads="1"/>
            </p:cNvSpPr>
            <p:nvPr/>
          </p:nvSpPr>
          <p:spPr bwMode="auto">
            <a:xfrm>
              <a:off x="4569" y="3276"/>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c</a:t>
              </a:r>
            </a:p>
          </p:txBody>
        </p:sp>
        <p:sp>
          <p:nvSpPr>
            <p:cNvPr id="456728" name="Rectangle 24"/>
            <p:cNvSpPr>
              <a:spLocks noChangeArrowheads="1"/>
            </p:cNvSpPr>
            <p:nvPr/>
          </p:nvSpPr>
          <p:spPr bwMode="auto">
            <a:xfrm>
              <a:off x="4387" y="3276"/>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29" name="Rectangle 25"/>
            <p:cNvSpPr>
              <a:spLocks noChangeArrowheads="1"/>
            </p:cNvSpPr>
            <p:nvPr/>
          </p:nvSpPr>
          <p:spPr bwMode="auto">
            <a:xfrm>
              <a:off x="4097" y="3276"/>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&gt; 3</a:t>
              </a:r>
            </a:p>
          </p:txBody>
        </p:sp>
        <p:sp>
          <p:nvSpPr>
            <p:cNvPr id="456730" name="Rectangle 26"/>
            <p:cNvSpPr>
              <a:spLocks noChangeArrowheads="1"/>
            </p:cNvSpPr>
            <p:nvPr/>
          </p:nvSpPr>
          <p:spPr bwMode="auto">
            <a:xfrm>
              <a:off x="3753" y="3276"/>
              <a:ext cx="344" cy="34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d</a:t>
              </a:r>
            </a:p>
          </p:txBody>
        </p:sp>
        <p:sp>
          <p:nvSpPr>
            <p:cNvPr id="456731" name="Rectangle 27"/>
            <p:cNvSpPr>
              <a:spLocks noChangeArrowheads="1"/>
            </p:cNvSpPr>
            <p:nvPr/>
          </p:nvSpPr>
          <p:spPr bwMode="auto">
            <a:xfrm>
              <a:off x="4569" y="3103"/>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c</a:t>
              </a:r>
            </a:p>
          </p:txBody>
        </p:sp>
        <p:sp>
          <p:nvSpPr>
            <p:cNvPr id="456732" name="Rectangle 28"/>
            <p:cNvSpPr>
              <a:spLocks noChangeArrowheads="1"/>
            </p:cNvSpPr>
            <p:nvPr/>
          </p:nvSpPr>
          <p:spPr bwMode="auto">
            <a:xfrm>
              <a:off x="4387" y="3103"/>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33" name="Rectangle 29"/>
            <p:cNvSpPr>
              <a:spLocks noChangeArrowheads="1"/>
            </p:cNvSpPr>
            <p:nvPr/>
          </p:nvSpPr>
          <p:spPr bwMode="auto">
            <a:xfrm>
              <a:off x="4097" y="3103"/>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cs typeface="Arial" panose="020B0604020202020204" pitchFamily="34" charset="0"/>
                </a:rPr>
                <a:t>≤ 2</a:t>
              </a:r>
              <a:endParaRPr lang="es-ES" altLang="es-ES" sz="1200"/>
            </a:p>
          </p:txBody>
        </p:sp>
        <p:sp>
          <p:nvSpPr>
            <p:cNvPr id="456734" name="Rectangle 30"/>
            <p:cNvSpPr>
              <a:spLocks noChangeArrowheads="1"/>
            </p:cNvSpPr>
            <p:nvPr/>
          </p:nvSpPr>
          <p:spPr bwMode="auto">
            <a:xfrm>
              <a:off x="4569" y="2930"/>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b</a:t>
              </a:r>
            </a:p>
          </p:txBody>
        </p:sp>
        <p:sp>
          <p:nvSpPr>
            <p:cNvPr id="456735" name="Rectangle 31"/>
            <p:cNvSpPr>
              <a:spLocks noChangeArrowheads="1"/>
            </p:cNvSpPr>
            <p:nvPr/>
          </p:nvSpPr>
          <p:spPr bwMode="auto">
            <a:xfrm>
              <a:off x="4387" y="2930"/>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36" name="Rectangle 32"/>
            <p:cNvSpPr>
              <a:spLocks noChangeArrowheads="1"/>
            </p:cNvSpPr>
            <p:nvPr/>
          </p:nvSpPr>
          <p:spPr bwMode="auto">
            <a:xfrm>
              <a:off x="4097" y="2930"/>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Wingdings" panose="05000000000000000000" pitchFamily="2" charset="2"/>
                <a:buNone/>
              </a:pPr>
              <a:r>
                <a:rPr lang="es-ES" altLang="es-ES" sz="1200"/>
                <a:t>&gt; 2</a:t>
              </a:r>
            </a:p>
          </p:txBody>
        </p:sp>
        <p:sp>
          <p:nvSpPr>
            <p:cNvPr id="456737" name="Rectangle 33"/>
            <p:cNvSpPr>
              <a:spLocks noChangeArrowheads="1"/>
            </p:cNvSpPr>
            <p:nvPr/>
          </p:nvSpPr>
          <p:spPr bwMode="auto">
            <a:xfrm>
              <a:off x="3753" y="2930"/>
              <a:ext cx="344" cy="34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c</a:t>
              </a:r>
            </a:p>
          </p:txBody>
        </p:sp>
        <p:sp>
          <p:nvSpPr>
            <p:cNvPr id="456738" name="Rectangle 34"/>
            <p:cNvSpPr>
              <a:spLocks noChangeArrowheads="1"/>
            </p:cNvSpPr>
            <p:nvPr/>
          </p:nvSpPr>
          <p:spPr bwMode="auto">
            <a:xfrm>
              <a:off x="4569" y="2757"/>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b</a:t>
              </a:r>
            </a:p>
          </p:txBody>
        </p:sp>
        <p:sp>
          <p:nvSpPr>
            <p:cNvPr id="456739" name="Rectangle 35"/>
            <p:cNvSpPr>
              <a:spLocks noChangeArrowheads="1"/>
            </p:cNvSpPr>
            <p:nvPr/>
          </p:nvSpPr>
          <p:spPr bwMode="auto">
            <a:xfrm>
              <a:off x="4387" y="2757"/>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40" name="Rectangle 36"/>
            <p:cNvSpPr>
              <a:spLocks noChangeArrowheads="1"/>
            </p:cNvSpPr>
            <p:nvPr/>
          </p:nvSpPr>
          <p:spPr bwMode="auto">
            <a:xfrm>
              <a:off x="4097" y="2757"/>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cs typeface="Arial" panose="020B0604020202020204" pitchFamily="34" charset="0"/>
                </a:rPr>
                <a:t>≤ 2</a:t>
              </a:r>
              <a:endParaRPr lang="es-ES" altLang="es-ES" sz="1200"/>
            </a:p>
          </p:txBody>
        </p:sp>
        <p:sp>
          <p:nvSpPr>
            <p:cNvPr id="456741" name="Rectangle 37"/>
            <p:cNvSpPr>
              <a:spLocks noChangeArrowheads="1"/>
            </p:cNvSpPr>
            <p:nvPr/>
          </p:nvSpPr>
          <p:spPr bwMode="auto">
            <a:xfrm>
              <a:off x="4569" y="2584"/>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a</a:t>
              </a:r>
            </a:p>
          </p:txBody>
        </p:sp>
        <p:sp>
          <p:nvSpPr>
            <p:cNvPr id="456742" name="Rectangle 38"/>
            <p:cNvSpPr>
              <a:spLocks noChangeArrowheads="1"/>
            </p:cNvSpPr>
            <p:nvPr/>
          </p:nvSpPr>
          <p:spPr bwMode="auto">
            <a:xfrm>
              <a:off x="4387" y="2584"/>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43" name="Rectangle 39"/>
            <p:cNvSpPr>
              <a:spLocks noChangeArrowheads="1"/>
            </p:cNvSpPr>
            <p:nvPr/>
          </p:nvSpPr>
          <p:spPr bwMode="auto">
            <a:xfrm>
              <a:off x="4097" y="2584"/>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Wingdings" panose="05000000000000000000" pitchFamily="2" charset="2"/>
                <a:buNone/>
              </a:pPr>
              <a:r>
                <a:rPr lang="es-ES" altLang="es-ES" sz="1200"/>
                <a:t>&gt; 2</a:t>
              </a:r>
            </a:p>
          </p:txBody>
        </p:sp>
        <p:sp>
          <p:nvSpPr>
            <p:cNvPr id="456744" name="Rectangle 40"/>
            <p:cNvSpPr>
              <a:spLocks noChangeArrowheads="1"/>
            </p:cNvSpPr>
            <p:nvPr/>
          </p:nvSpPr>
          <p:spPr bwMode="auto">
            <a:xfrm>
              <a:off x="3753" y="2584"/>
              <a:ext cx="344" cy="34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b</a:t>
              </a:r>
            </a:p>
          </p:txBody>
        </p:sp>
        <p:sp>
          <p:nvSpPr>
            <p:cNvPr id="456745" name="Rectangle 41"/>
            <p:cNvSpPr>
              <a:spLocks noChangeArrowheads="1"/>
            </p:cNvSpPr>
            <p:nvPr/>
          </p:nvSpPr>
          <p:spPr bwMode="auto">
            <a:xfrm>
              <a:off x="4569" y="2411"/>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a</a:t>
              </a:r>
            </a:p>
          </p:txBody>
        </p:sp>
        <p:sp>
          <p:nvSpPr>
            <p:cNvPr id="456746" name="Rectangle 42"/>
            <p:cNvSpPr>
              <a:spLocks noChangeArrowheads="1"/>
            </p:cNvSpPr>
            <p:nvPr/>
          </p:nvSpPr>
          <p:spPr bwMode="auto">
            <a:xfrm>
              <a:off x="4387" y="2411"/>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47" name="Rectangle 43"/>
            <p:cNvSpPr>
              <a:spLocks noChangeArrowheads="1"/>
            </p:cNvSpPr>
            <p:nvPr/>
          </p:nvSpPr>
          <p:spPr bwMode="auto">
            <a:xfrm>
              <a:off x="4097" y="2411"/>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cs typeface="Arial" panose="020B0604020202020204" pitchFamily="34" charset="0"/>
                </a:rPr>
                <a:t>≤ 3</a:t>
              </a:r>
            </a:p>
          </p:txBody>
        </p:sp>
        <p:sp>
          <p:nvSpPr>
            <p:cNvPr id="456748" name="Rectangle 44"/>
            <p:cNvSpPr>
              <a:spLocks noChangeArrowheads="1"/>
            </p:cNvSpPr>
            <p:nvPr/>
          </p:nvSpPr>
          <p:spPr bwMode="auto">
            <a:xfrm>
              <a:off x="4569" y="2238"/>
              <a:ext cx="774"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000"/>
                <a:t>No permitido</a:t>
              </a:r>
            </a:p>
          </p:txBody>
        </p:sp>
        <p:sp>
          <p:nvSpPr>
            <p:cNvPr id="456749" name="Rectangle 45"/>
            <p:cNvSpPr>
              <a:spLocks noChangeArrowheads="1"/>
            </p:cNvSpPr>
            <p:nvPr/>
          </p:nvSpPr>
          <p:spPr bwMode="auto">
            <a:xfrm>
              <a:off x="4387" y="2238"/>
              <a:ext cx="182"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50" name="Rectangle 46"/>
            <p:cNvSpPr>
              <a:spLocks noChangeArrowheads="1"/>
            </p:cNvSpPr>
            <p:nvPr/>
          </p:nvSpPr>
          <p:spPr bwMode="auto">
            <a:xfrm>
              <a:off x="4097" y="2238"/>
              <a:ext cx="290" cy="17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&gt; 3</a:t>
              </a:r>
            </a:p>
          </p:txBody>
        </p:sp>
        <p:sp>
          <p:nvSpPr>
            <p:cNvPr id="456751" name="Rectangle 47"/>
            <p:cNvSpPr>
              <a:spLocks noChangeArrowheads="1"/>
            </p:cNvSpPr>
            <p:nvPr/>
          </p:nvSpPr>
          <p:spPr bwMode="auto">
            <a:xfrm>
              <a:off x="3753" y="2238"/>
              <a:ext cx="344" cy="34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a</a:t>
              </a:r>
            </a:p>
          </p:txBody>
        </p:sp>
        <p:sp>
          <p:nvSpPr>
            <p:cNvPr id="456752" name="Rectangle 48"/>
            <p:cNvSpPr>
              <a:spLocks noChangeArrowheads="1"/>
            </p:cNvSpPr>
            <p:nvPr/>
          </p:nvSpPr>
          <p:spPr bwMode="auto">
            <a:xfrm>
              <a:off x="4569" y="2046"/>
              <a:ext cx="774" cy="19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PL</a:t>
              </a:r>
            </a:p>
          </p:txBody>
        </p:sp>
        <p:sp>
          <p:nvSpPr>
            <p:cNvPr id="456753" name="Rectangle 49"/>
            <p:cNvSpPr>
              <a:spLocks noChangeArrowheads="1"/>
            </p:cNvSpPr>
            <p:nvPr/>
          </p:nvSpPr>
          <p:spPr bwMode="auto">
            <a:xfrm>
              <a:off x="4387" y="2046"/>
              <a:ext cx="182" cy="19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latin typeface="Arial Unicode MS" pitchFamily="34" charset="-128"/>
                  <a:ea typeface="Arial Unicode MS" pitchFamily="34" charset="-128"/>
                </a:rPr>
                <a:t>⇒</a:t>
              </a:r>
            </a:p>
          </p:txBody>
        </p:sp>
        <p:sp>
          <p:nvSpPr>
            <p:cNvPr id="456754" name="Rectangle 50"/>
            <p:cNvSpPr>
              <a:spLocks noChangeArrowheads="1"/>
            </p:cNvSpPr>
            <p:nvPr/>
          </p:nvSpPr>
          <p:spPr bwMode="auto">
            <a:xfrm>
              <a:off x="4097" y="2046"/>
              <a:ext cx="290" cy="19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N</a:t>
              </a:r>
              <a:r>
                <a:rPr lang="es-ES" altLang="es-ES" sz="1200" baseline="-25000"/>
                <a:t>low</a:t>
              </a:r>
            </a:p>
          </p:txBody>
        </p:sp>
        <p:sp>
          <p:nvSpPr>
            <p:cNvPr id="456755" name="Rectangle 51"/>
            <p:cNvSpPr>
              <a:spLocks noChangeArrowheads="1"/>
            </p:cNvSpPr>
            <p:nvPr/>
          </p:nvSpPr>
          <p:spPr bwMode="auto">
            <a:xfrm>
              <a:off x="3753" y="2046"/>
              <a:ext cx="344" cy="19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lr>
                  <a:schemeClr val="accent1"/>
                </a:buClr>
                <a:buFont typeface="Arial" panose="020B0604020202020204" pitchFamily="34" charset="0"/>
                <a:buChar char="●"/>
                <a:defRPr>
                  <a:solidFill>
                    <a:schemeClr val="accent1"/>
                  </a:solidFill>
                  <a:latin typeface="Arial" panose="020B0604020202020204" pitchFamily="34" charset="0"/>
                </a:defRPr>
              </a:lvl1pPr>
              <a:lvl2pPr marL="476250" indent="-11588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2pPr>
              <a:lvl3pPr marL="952500" indent="-134938">
                <a:spcBef>
                  <a:spcPct val="20000"/>
                </a:spcBef>
                <a:buClr>
                  <a:schemeClr val="bg2"/>
                </a:buClr>
                <a:buFont typeface="Arial" panose="020B0604020202020204" pitchFamily="34" charset="0"/>
                <a:buChar char="●"/>
                <a:defRPr sz="1600">
                  <a:solidFill>
                    <a:schemeClr val="bg2"/>
                  </a:solidFill>
                  <a:latin typeface="Arial" panose="020B0604020202020204" pitchFamily="34" charset="0"/>
                </a:defRPr>
              </a:lvl3pPr>
              <a:lvl4pPr marL="1333500" indent="188913">
                <a:spcBef>
                  <a:spcPct val="20000"/>
                </a:spcBef>
                <a:buChar char="–"/>
                <a:defRPr>
                  <a:solidFill>
                    <a:schemeClr val="tx1"/>
                  </a:solidFill>
                  <a:latin typeface="Arial" panose="020B0604020202020204" pitchFamily="34" charset="0"/>
                </a:defRPr>
              </a:lvl4pPr>
              <a:lvl5pPr marL="1714500" indent="215900">
                <a:spcBef>
                  <a:spcPct val="20000"/>
                </a:spcBef>
                <a:buChar char="»"/>
                <a:defRPr>
                  <a:solidFill>
                    <a:schemeClr val="tx1"/>
                  </a:solidFill>
                  <a:latin typeface="Arial" panose="020B0604020202020204" pitchFamily="34" charset="0"/>
                </a:defRPr>
              </a:lvl5pPr>
              <a:lvl6pPr marL="2171700" indent="215900" fontAlgn="base">
                <a:spcBef>
                  <a:spcPct val="20000"/>
                </a:spcBef>
                <a:spcAft>
                  <a:spcPct val="0"/>
                </a:spcAft>
                <a:buChar char="»"/>
                <a:defRPr>
                  <a:solidFill>
                    <a:schemeClr val="tx1"/>
                  </a:solidFill>
                  <a:latin typeface="Arial" panose="020B0604020202020204" pitchFamily="34" charset="0"/>
                </a:defRPr>
              </a:lvl6pPr>
              <a:lvl7pPr marL="2628900" indent="215900" fontAlgn="base">
                <a:spcBef>
                  <a:spcPct val="20000"/>
                </a:spcBef>
                <a:spcAft>
                  <a:spcPct val="0"/>
                </a:spcAft>
                <a:buChar char="»"/>
                <a:defRPr>
                  <a:solidFill>
                    <a:schemeClr val="tx1"/>
                  </a:solidFill>
                  <a:latin typeface="Arial" panose="020B0604020202020204" pitchFamily="34" charset="0"/>
                </a:defRPr>
              </a:lvl7pPr>
              <a:lvl8pPr marL="3086100" indent="215900" fontAlgn="base">
                <a:spcBef>
                  <a:spcPct val="20000"/>
                </a:spcBef>
                <a:spcAft>
                  <a:spcPct val="0"/>
                </a:spcAft>
                <a:buChar char="»"/>
                <a:defRPr>
                  <a:solidFill>
                    <a:schemeClr val="tx1"/>
                  </a:solidFill>
                  <a:latin typeface="Arial" panose="020B0604020202020204" pitchFamily="34" charset="0"/>
                </a:defRPr>
              </a:lvl8pPr>
              <a:lvl9pPr marL="3543300" indent="215900" fontAlgn="base">
                <a:spcBef>
                  <a:spcPct val="20000"/>
                </a:spcBef>
                <a:spcAft>
                  <a:spcPct val="0"/>
                </a:spcAft>
                <a:buChar char="»"/>
                <a:defRPr>
                  <a:solidFill>
                    <a:schemeClr val="tx1"/>
                  </a:solidFill>
                  <a:latin typeface="Arial" panose="020B0604020202020204" pitchFamily="34" charset="0"/>
                </a:defRPr>
              </a:lvl9pPr>
            </a:lstStyle>
            <a:p>
              <a:pPr algn="ctr">
                <a:buFont typeface="Arial" panose="020B0604020202020204" pitchFamily="34" charset="0"/>
                <a:buNone/>
              </a:pPr>
              <a:r>
                <a:rPr lang="es-ES" altLang="es-ES" sz="1200"/>
                <a:t>PL</a:t>
              </a:r>
              <a:r>
                <a:rPr lang="es-ES" altLang="es-ES" sz="1200" baseline="-25000"/>
                <a:t>low</a:t>
              </a:r>
            </a:p>
          </p:txBody>
        </p:sp>
        <p:sp>
          <p:nvSpPr>
            <p:cNvPr id="456756" name="Line 52"/>
            <p:cNvSpPr>
              <a:spLocks noChangeShapeType="1"/>
            </p:cNvSpPr>
            <p:nvPr/>
          </p:nvSpPr>
          <p:spPr bwMode="auto">
            <a:xfrm>
              <a:off x="3753" y="2046"/>
              <a:ext cx="159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57" name="Line 53"/>
            <p:cNvSpPr>
              <a:spLocks noChangeShapeType="1"/>
            </p:cNvSpPr>
            <p:nvPr/>
          </p:nvSpPr>
          <p:spPr bwMode="auto">
            <a:xfrm>
              <a:off x="3753" y="2238"/>
              <a:ext cx="1590"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58" name="Line 54"/>
            <p:cNvSpPr>
              <a:spLocks noChangeShapeType="1"/>
            </p:cNvSpPr>
            <p:nvPr/>
          </p:nvSpPr>
          <p:spPr bwMode="auto">
            <a:xfrm>
              <a:off x="3753" y="2584"/>
              <a:ext cx="1590"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59" name="Line 55"/>
            <p:cNvSpPr>
              <a:spLocks noChangeShapeType="1"/>
            </p:cNvSpPr>
            <p:nvPr/>
          </p:nvSpPr>
          <p:spPr bwMode="auto">
            <a:xfrm>
              <a:off x="3753" y="2930"/>
              <a:ext cx="1590"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0" name="Line 56"/>
            <p:cNvSpPr>
              <a:spLocks noChangeShapeType="1"/>
            </p:cNvSpPr>
            <p:nvPr/>
          </p:nvSpPr>
          <p:spPr bwMode="auto">
            <a:xfrm>
              <a:off x="3753" y="3276"/>
              <a:ext cx="1590"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1" name="Line 57"/>
            <p:cNvSpPr>
              <a:spLocks noChangeShapeType="1"/>
            </p:cNvSpPr>
            <p:nvPr/>
          </p:nvSpPr>
          <p:spPr bwMode="auto">
            <a:xfrm>
              <a:off x="3753" y="3622"/>
              <a:ext cx="1590"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2" name="Line 58"/>
            <p:cNvSpPr>
              <a:spLocks noChangeShapeType="1"/>
            </p:cNvSpPr>
            <p:nvPr/>
          </p:nvSpPr>
          <p:spPr bwMode="auto">
            <a:xfrm>
              <a:off x="3753" y="3968"/>
              <a:ext cx="159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3" name="Line 59"/>
            <p:cNvSpPr>
              <a:spLocks noChangeShapeType="1"/>
            </p:cNvSpPr>
            <p:nvPr/>
          </p:nvSpPr>
          <p:spPr bwMode="auto">
            <a:xfrm>
              <a:off x="3753" y="2046"/>
              <a:ext cx="0" cy="1922"/>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4" name="Line 60"/>
            <p:cNvSpPr>
              <a:spLocks noChangeShapeType="1"/>
            </p:cNvSpPr>
            <p:nvPr/>
          </p:nvSpPr>
          <p:spPr bwMode="auto">
            <a:xfrm>
              <a:off x="4097" y="2046"/>
              <a:ext cx="0" cy="1922"/>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5" name="Line 61"/>
            <p:cNvSpPr>
              <a:spLocks noChangeShapeType="1"/>
            </p:cNvSpPr>
            <p:nvPr/>
          </p:nvSpPr>
          <p:spPr bwMode="auto">
            <a:xfrm>
              <a:off x="4387" y="2046"/>
              <a:ext cx="0" cy="1922"/>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6" name="Line 62"/>
            <p:cNvSpPr>
              <a:spLocks noChangeShapeType="1"/>
            </p:cNvSpPr>
            <p:nvPr/>
          </p:nvSpPr>
          <p:spPr bwMode="auto">
            <a:xfrm>
              <a:off x="4569" y="2046"/>
              <a:ext cx="0" cy="1922"/>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7" name="Line 63"/>
            <p:cNvSpPr>
              <a:spLocks noChangeShapeType="1"/>
            </p:cNvSpPr>
            <p:nvPr/>
          </p:nvSpPr>
          <p:spPr bwMode="auto">
            <a:xfrm>
              <a:off x="5343" y="2046"/>
              <a:ext cx="0" cy="1922"/>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8" name="Line 64"/>
            <p:cNvSpPr>
              <a:spLocks noChangeShapeType="1"/>
            </p:cNvSpPr>
            <p:nvPr/>
          </p:nvSpPr>
          <p:spPr bwMode="auto">
            <a:xfrm>
              <a:off x="4097" y="2411"/>
              <a:ext cx="1246"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69" name="Line 65"/>
            <p:cNvSpPr>
              <a:spLocks noChangeShapeType="1"/>
            </p:cNvSpPr>
            <p:nvPr/>
          </p:nvSpPr>
          <p:spPr bwMode="auto">
            <a:xfrm>
              <a:off x="4097" y="2757"/>
              <a:ext cx="1246"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70" name="Line 66"/>
            <p:cNvSpPr>
              <a:spLocks noChangeShapeType="1"/>
            </p:cNvSpPr>
            <p:nvPr/>
          </p:nvSpPr>
          <p:spPr bwMode="auto">
            <a:xfrm>
              <a:off x="4097" y="3103"/>
              <a:ext cx="1246"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71" name="Line 67"/>
            <p:cNvSpPr>
              <a:spLocks noChangeShapeType="1"/>
            </p:cNvSpPr>
            <p:nvPr/>
          </p:nvSpPr>
          <p:spPr bwMode="auto">
            <a:xfrm>
              <a:off x="4097" y="3449"/>
              <a:ext cx="1246"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72" name="Line 68"/>
            <p:cNvSpPr>
              <a:spLocks noChangeShapeType="1"/>
            </p:cNvSpPr>
            <p:nvPr/>
          </p:nvSpPr>
          <p:spPr bwMode="auto">
            <a:xfrm>
              <a:off x="4097" y="3795"/>
              <a:ext cx="1246" cy="0"/>
            </a:xfrm>
            <a:prstGeom prst="line">
              <a:avLst/>
            </a:prstGeom>
            <a:noFill/>
            <a:ln w="12700">
              <a:solidFill>
                <a:schemeClr val="bg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456786" name="AutoShape 82"/>
            <p:cNvSpPr>
              <a:spLocks noChangeArrowheads="1"/>
            </p:cNvSpPr>
            <p:nvPr/>
          </p:nvSpPr>
          <p:spPr bwMode="auto">
            <a:xfrm>
              <a:off x="3753" y="2046"/>
              <a:ext cx="1590" cy="1922"/>
            </a:xfrm>
            <a:prstGeom prst="roundRect">
              <a:avLst>
                <a:gd name="adj" fmla="val 5546"/>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pic>
        <p:nvPicPr>
          <p:cNvPr id="456788" name="Picture 84" descr="Higher">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713" y="3503613"/>
            <a:ext cx="115887" cy="139700"/>
          </a:xfrm>
          <a:prstGeom prst="rect">
            <a:avLst/>
          </a:prstGeom>
          <a:noFill/>
          <a:extLst>
            <a:ext uri="{909E8E84-426E-40DD-AFC4-6F175D3DCCD1}">
              <a14:hiddenFill xmlns:a14="http://schemas.microsoft.com/office/drawing/2010/main">
                <a:solidFill>
                  <a:srgbClr val="FFFFFF"/>
                </a:solidFill>
              </a14:hiddenFill>
            </a:ext>
          </a:extLst>
        </p:spPr>
      </p:pic>
      <p:pic>
        <p:nvPicPr>
          <p:cNvPr id="456789" name="Picture 85" descr="Higher">
            <a:hlinkClick r:id="rId2"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713" y="3981450"/>
            <a:ext cx="115887" cy="139700"/>
          </a:xfrm>
          <a:prstGeom prst="rect">
            <a:avLst/>
          </a:prstGeom>
          <a:noFill/>
          <a:extLst>
            <a:ext uri="{909E8E84-426E-40DD-AFC4-6F175D3DCCD1}">
              <a14:hiddenFill xmlns:a14="http://schemas.microsoft.com/office/drawing/2010/main">
                <a:solidFill>
                  <a:srgbClr val="FFFFFF"/>
                </a:solidFill>
              </a14:hiddenFill>
            </a:ext>
          </a:extLst>
        </p:spPr>
      </p:pic>
      <p:pic>
        <p:nvPicPr>
          <p:cNvPr id="456790" name="Picture 86" descr="Higher">
            <a:hlinkClick r:id="rId2"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538" y="4735513"/>
            <a:ext cx="115887" cy="139700"/>
          </a:xfrm>
          <a:prstGeom prst="rect">
            <a:avLst/>
          </a:prstGeom>
          <a:noFill/>
          <a:extLst>
            <a:ext uri="{909E8E84-426E-40DD-AFC4-6F175D3DCCD1}">
              <a14:hiddenFill xmlns:a14="http://schemas.microsoft.com/office/drawing/2010/main">
                <a:solidFill>
                  <a:srgbClr val="FFFFFF"/>
                </a:solidFill>
              </a14:hiddenFill>
            </a:ext>
          </a:extLst>
        </p:spPr>
      </p:pic>
      <p:sp>
        <p:nvSpPr>
          <p:cNvPr id="456797" name="Rectangle 93"/>
          <p:cNvSpPr>
            <a:spLocks noGrp="1" noChangeArrowheads="1"/>
          </p:cNvSpPr>
          <p:nvPr>
            <p:ph type="title"/>
          </p:nvPr>
        </p:nvSpPr>
        <p:spPr>
          <a:xfrm>
            <a:off x="431800" y="77788"/>
            <a:ext cx="8280400" cy="884237"/>
          </a:xfrm>
          <a:noFill/>
          <a:ln/>
        </p:spPr>
        <p:txBody>
          <a:bodyPr/>
          <a:lstStyle/>
          <a:p>
            <a:r>
              <a:rPr lang="es-ES" altLang="es-ES" sz="3200" dirty="0"/>
              <a:t>Norma EN ISO 13849-1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47" name="Rectangle 31"/>
          <p:cNvSpPr>
            <a:spLocks noGrp="1" noChangeArrowheads="1"/>
          </p:cNvSpPr>
          <p:nvPr>
            <p:ph type="body" idx="1"/>
          </p:nvPr>
        </p:nvSpPr>
        <p:spPr>
          <a:xfrm>
            <a:off x="431800" y="1346200"/>
            <a:ext cx="8280400" cy="2206625"/>
          </a:xfrm>
          <a:noFill/>
          <a:ln/>
          <a:extLst>
            <a:ext uri="{91240B29-F687-4F45-9708-019B960494DF}">
              <a14:hiddenLine xmlns:a14="http://schemas.microsoft.com/office/drawing/2010/main" w="9525" cap="flat" cmpd="sng" algn="ctr">
                <a:solidFill>
                  <a:srgbClr val="FFD100"/>
                </a:solidFill>
                <a:prstDash val="solid"/>
                <a:miter lim="800000"/>
                <a:headEnd/>
                <a:tailEnd/>
              </a14:hiddenLine>
            </a:ext>
          </a:extLst>
        </p:spPr>
        <p:txBody>
          <a:bodyPr/>
          <a:lstStyle/>
          <a:p>
            <a:pPr marL="200025" indent="-200025"/>
            <a:r>
              <a:rPr lang="es-ES" altLang="es-ES"/>
              <a:t>Relación entre PL, PFH</a:t>
            </a:r>
            <a:r>
              <a:rPr lang="es-ES" altLang="es-ES" baseline="-15000"/>
              <a:t>d</a:t>
            </a:r>
            <a:r>
              <a:rPr lang="es-ES" altLang="es-ES"/>
              <a:t> y SIL </a:t>
            </a:r>
          </a:p>
          <a:p>
            <a:pPr lvl="1" indent="-161925"/>
            <a:r>
              <a:rPr lang="es-ES" altLang="es-ES" sz="1600"/>
              <a:t>Siguiendo la tabla K.1 del Anexo K de la EN ISO13849-1, podemos obtener la Probabilidad de Fallo peligroso por Hora (PFHd) que nos puede dar el nivel de Safety Integrity Level (SIL) alcanzado:</a:t>
            </a:r>
          </a:p>
        </p:txBody>
      </p:sp>
      <p:sp>
        <p:nvSpPr>
          <p:cNvPr id="342096" name="Line 80"/>
          <p:cNvSpPr>
            <a:spLocks noChangeShapeType="1"/>
          </p:cNvSpPr>
          <p:nvPr/>
        </p:nvSpPr>
        <p:spPr bwMode="auto">
          <a:xfrm>
            <a:off x="5957888" y="3248025"/>
            <a:ext cx="0" cy="30511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342100" name="Line 84"/>
          <p:cNvSpPr>
            <a:spLocks noChangeShapeType="1"/>
          </p:cNvSpPr>
          <p:nvPr/>
        </p:nvSpPr>
        <p:spPr bwMode="auto">
          <a:xfrm>
            <a:off x="8482013" y="3248025"/>
            <a:ext cx="0" cy="30511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es-ES"/>
          </a:p>
        </p:txBody>
      </p:sp>
      <p:sp>
        <p:nvSpPr>
          <p:cNvPr id="342106" name="AutoShape 90"/>
          <p:cNvSpPr>
            <a:spLocks noChangeArrowheads="1"/>
          </p:cNvSpPr>
          <p:nvPr/>
        </p:nvSpPr>
        <p:spPr bwMode="auto">
          <a:xfrm>
            <a:off x="927100" y="2752725"/>
            <a:ext cx="5815013" cy="2706688"/>
          </a:xfrm>
          <a:prstGeom prst="roundRect">
            <a:avLst>
              <a:gd name="adj" fmla="val 3694"/>
            </a:avLst>
          </a:prstGeom>
          <a:noFill/>
          <a:ln w="25400" algn="ctr">
            <a:solidFill>
              <a:schemeClr val="bg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aphicFrame>
        <p:nvGraphicFramePr>
          <p:cNvPr id="342209" name="Group 193"/>
          <p:cNvGraphicFramePr>
            <a:graphicFrameLocks noGrp="1"/>
          </p:cNvGraphicFramePr>
          <p:nvPr/>
        </p:nvGraphicFramePr>
        <p:xfrm>
          <a:off x="927100" y="2752725"/>
          <a:ext cx="5791200" cy="2713674"/>
        </p:xfrm>
        <a:graphic>
          <a:graphicData uri="http://schemas.openxmlformats.org/drawingml/2006/table">
            <a:tbl>
              <a:tblPr/>
              <a:tblGrid>
                <a:gridCol w="2798763">
                  <a:extLst>
                    <a:ext uri="{9D8B030D-6E8A-4147-A177-3AD203B41FA5}">
                      <a16:colId xmlns:a16="http://schemas.microsoft.com/office/drawing/2014/main" val="590548596"/>
                    </a:ext>
                  </a:extLst>
                </a:gridCol>
                <a:gridCol w="1493837">
                  <a:extLst>
                    <a:ext uri="{9D8B030D-6E8A-4147-A177-3AD203B41FA5}">
                      <a16:colId xmlns:a16="http://schemas.microsoft.com/office/drawing/2014/main" val="3890039864"/>
                    </a:ext>
                  </a:extLst>
                </a:gridCol>
                <a:gridCol w="1498600">
                  <a:extLst>
                    <a:ext uri="{9D8B030D-6E8A-4147-A177-3AD203B41FA5}">
                      <a16:colId xmlns:a16="http://schemas.microsoft.com/office/drawing/2014/main" val="3062332750"/>
                    </a:ext>
                  </a:extLst>
                </a:gridCol>
              </a:tblGrid>
              <a:tr h="465138">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1" i="0" u="none" strike="noStrike" cap="none" normalizeH="0" baseline="0">
                          <a:ln>
                            <a:noFill/>
                          </a:ln>
                          <a:solidFill>
                            <a:schemeClr val="accent1"/>
                          </a:solidFill>
                          <a:effectLst/>
                          <a:latin typeface="Arial" panose="020B0604020202020204" pitchFamily="34" charset="0"/>
                        </a:rPr>
                        <a:t>Probabilidad de Fallo peligroso por Hora (PFH</a:t>
                      </a:r>
                      <a:r>
                        <a:rPr kumimoji="0" lang="es-ES" altLang="es-ES" sz="1400" b="1" i="0" u="none" strike="noStrike" cap="none" normalizeH="0" baseline="-15000">
                          <a:ln>
                            <a:noFill/>
                          </a:ln>
                          <a:solidFill>
                            <a:schemeClr val="accent1"/>
                          </a:solidFill>
                          <a:effectLst/>
                          <a:latin typeface="Arial" panose="020B0604020202020204" pitchFamily="34" charset="0"/>
                        </a:rPr>
                        <a:t>d</a:t>
                      </a:r>
                      <a:r>
                        <a:rPr kumimoji="0" lang="es-ES" altLang="es-ES" sz="1400" b="1" i="0" u="none" strike="noStrike" cap="none" normalizeH="0" baseline="0">
                          <a:ln>
                            <a:noFill/>
                          </a:ln>
                          <a:solidFill>
                            <a:schemeClr val="accent1"/>
                          </a:solidFill>
                          <a:effectLst/>
                          <a:latin typeface="Arial" panose="020B0604020202020204" pitchFamily="34" charset="0"/>
                        </a:rPr>
                        <a:t>)</a:t>
                      </a:r>
                    </a:p>
                  </a:txBody>
                  <a:tcPr horzOverflow="overflow">
                    <a:lnL cap="flat">
                      <a:noFill/>
                    </a:lnL>
                    <a:lnR w="12700" cap="flat" cmpd="sng" algn="ctr">
                      <a:solidFill>
                        <a:schemeClr val="bg2"/>
                      </a:solidFill>
                      <a:prstDash val="solid"/>
                      <a:round/>
                      <a:headEnd type="none" w="sm" len="sm"/>
                      <a:tailEnd type="none" w="sm" len="sm"/>
                    </a:lnR>
                    <a:lnT cap="flat">
                      <a:noFill/>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1" i="0" u="none" strike="noStrike" cap="none" normalizeH="0" baseline="0">
                          <a:ln>
                            <a:noFill/>
                          </a:ln>
                          <a:solidFill>
                            <a:schemeClr val="accent1"/>
                          </a:solidFill>
                          <a:effectLst/>
                          <a:latin typeface="Arial" panose="020B0604020202020204" pitchFamily="34" charset="0"/>
                        </a:rPr>
                        <a:t>Performance Level (PL)</a:t>
                      </a:r>
                    </a:p>
                  </a:txBody>
                  <a:tcP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cap="flat">
                      <a:noFill/>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400" b="1" i="0" u="none" strike="noStrike" cap="none" normalizeH="0" baseline="0">
                          <a:ln>
                            <a:noFill/>
                          </a:ln>
                          <a:solidFill>
                            <a:schemeClr val="accent1"/>
                          </a:solidFill>
                          <a:effectLst/>
                          <a:latin typeface="Arial" panose="020B0604020202020204" pitchFamily="34" charset="0"/>
                        </a:rPr>
                        <a:t>Safety Integrity Level (SIL)</a:t>
                      </a:r>
                    </a:p>
                  </a:txBody>
                  <a:tcPr horzOverflow="overflow">
                    <a:lnL w="12700" cap="flat" cmpd="sng" algn="ctr">
                      <a:solidFill>
                        <a:schemeClr val="bg2"/>
                      </a:solidFill>
                      <a:prstDash val="solid"/>
                      <a:round/>
                      <a:headEnd type="none" w="sm" len="sm"/>
                      <a:tailEnd type="none" w="sm" len="sm"/>
                    </a:lnL>
                    <a:lnR cap="flat">
                      <a:noFill/>
                    </a:lnR>
                    <a:lnT cap="flat">
                      <a:noFill/>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624803899"/>
                  </a:ext>
                </a:extLst>
              </a:tr>
              <a:tr h="439738">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-5</a:t>
                      </a: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...&lt;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-4</a:t>
                      </a:r>
                    </a:p>
                  </a:txBody>
                  <a:tcPr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a</a:t>
                      </a:r>
                    </a:p>
                  </a:txBody>
                  <a:tcP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no SIL</a:t>
                      </a:r>
                    </a:p>
                  </a:txBody>
                  <a:tcPr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701446780"/>
                  </a:ext>
                </a:extLst>
              </a:tr>
              <a:tr h="438150">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 3 x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-6</a:t>
                      </a: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…&lt;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-5</a:t>
                      </a:r>
                    </a:p>
                  </a:txBody>
                  <a:tcPr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b</a:t>
                      </a:r>
                    </a:p>
                  </a:txBody>
                  <a:tcP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1</a:t>
                      </a:r>
                    </a:p>
                  </a:txBody>
                  <a:tcPr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768244530"/>
                  </a:ext>
                </a:extLst>
              </a:tr>
              <a:tr h="439738">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-6</a:t>
                      </a: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…&lt; 3 x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-6</a:t>
                      </a:r>
                    </a:p>
                  </a:txBody>
                  <a:tcPr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c</a:t>
                      </a:r>
                    </a:p>
                  </a:txBody>
                  <a:tcP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1</a:t>
                      </a:r>
                    </a:p>
                  </a:txBody>
                  <a:tcPr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880134300"/>
                  </a:ext>
                </a:extLst>
              </a:tr>
              <a:tr h="438150">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-7</a:t>
                      </a: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…&lt;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-6</a:t>
                      </a:r>
                    </a:p>
                  </a:txBody>
                  <a:tcPr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d</a:t>
                      </a:r>
                    </a:p>
                  </a:txBody>
                  <a:tcP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2</a:t>
                      </a:r>
                    </a:p>
                  </a:txBody>
                  <a:tcPr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045914426"/>
                  </a:ext>
                </a:extLst>
              </a:tr>
              <a:tr h="439738">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-8</a:t>
                      </a:r>
                      <a:r>
                        <a:rPr kumimoji="0" lang="es-ES" altLang="es-ES" sz="1800" b="0" i="0" u="none" strike="noStrike" cap="none" normalizeH="0" baseline="0">
                          <a:ln>
                            <a:noFill/>
                          </a:ln>
                          <a:solidFill>
                            <a:schemeClr val="accent1"/>
                          </a:solidFill>
                          <a:effectLst/>
                          <a:latin typeface="Arial" panose="020B0604020202020204" pitchFamily="34" charset="0"/>
                          <a:cs typeface="Arial" panose="020B0604020202020204" pitchFamily="34" charset="0"/>
                        </a:rPr>
                        <a:t>…&lt; 10</a:t>
                      </a:r>
                      <a:r>
                        <a:rPr kumimoji="0" lang="es-ES" altLang="es-ES" sz="1800" b="0" i="0" u="none" strike="noStrike" cap="none" normalizeH="0" baseline="25000">
                          <a:ln>
                            <a:noFill/>
                          </a:ln>
                          <a:solidFill>
                            <a:schemeClr val="accent1"/>
                          </a:solidFill>
                          <a:effectLst/>
                          <a:latin typeface="Arial" panose="020B0604020202020204" pitchFamily="34" charset="0"/>
                          <a:cs typeface="Arial" panose="020B0604020202020204" pitchFamily="34" charset="0"/>
                        </a:rPr>
                        <a:t>-7</a:t>
                      </a:r>
                    </a:p>
                  </a:txBody>
                  <a:tcPr horzOverflow="overflow">
                    <a:lnL cap="flat">
                      <a:noFill/>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cap="flat">
                      <a:noFill/>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e</a:t>
                      </a:r>
                    </a:p>
                  </a:txBody>
                  <a:tcP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cap="flat">
                      <a:noFill/>
                    </a:lnB>
                    <a:lnTlToBr>
                      <a:noFill/>
                    </a:lnTlToBr>
                    <a:lnBlToTr>
                      <a:noFill/>
                    </a:lnBlToTr>
                    <a:noFill/>
                  </a:tcPr>
                </a:tc>
                <a:tc>
                  <a:txBody>
                    <a:bodyPr/>
                    <a:lstStyle>
                      <a:lvl1pPr>
                        <a:spcBef>
                          <a:spcPct val="20000"/>
                        </a:spcBef>
                        <a:buClr>
                          <a:schemeClr val="accent1"/>
                        </a:buClr>
                        <a:buFont typeface="Arial" panose="020B0604020202020204" pitchFamily="34" charset="0"/>
                        <a:defRPr>
                          <a:solidFill>
                            <a:schemeClr val="accent1"/>
                          </a:solidFill>
                          <a:latin typeface="Arial" panose="020B0604020202020204" pitchFamily="34" charset="0"/>
                        </a:defRPr>
                      </a:lvl1pPr>
                      <a:lvl2pPr marL="360363">
                        <a:spcBef>
                          <a:spcPct val="20000"/>
                        </a:spcBef>
                        <a:buClr>
                          <a:schemeClr val="bg2"/>
                        </a:buClr>
                        <a:buFont typeface="Arial" panose="020B0604020202020204" pitchFamily="34" charset="0"/>
                        <a:defRPr sz="1600">
                          <a:solidFill>
                            <a:schemeClr val="bg2"/>
                          </a:solidFill>
                          <a:latin typeface="Arial" panose="020B0604020202020204" pitchFamily="34" charset="0"/>
                        </a:defRPr>
                      </a:lvl2pPr>
                      <a:lvl3pPr marL="817563">
                        <a:spcBef>
                          <a:spcPct val="20000"/>
                        </a:spcBef>
                        <a:buClr>
                          <a:schemeClr val="bg2"/>
                        </a:buClr>
                        <a:buFont typeface="Arial" panose="020B0604020202020204" pitchFamily="34" charset="0"/>
                        <a:defRPr sz="1600">
                          <a:solidFill>
                            <a:schemeClr val="bg2"/>
                          </a:solidFill>
                          <a:latin typeface="Arial" panose="020B0604020202020204" pitchFamily="34" charset="0"/>
                        </a:defRPr>
                      </a:lvl3pPr>
                      <a:lvl4pPr marL="1522413">
                        <a:spcBef>
                          <a:spcPct val="20000"/>
                        </a:spcBef>
                        <a:defRPr>
                          <a:solidFill>
                            <a:schemeClr val="tx1"/>
                          </a:solidFill>
                          <a:latin typeface="Arial" panose="020B0604020202020204" pitchFamily="34" charset="0"/>
                        </a:defRPr>
                      </a:lvl4pPr>
                      <a:lvl5pPr marL="1930400">
                        <a:spcBef>
                          <a:spcPct val="20000"/>
                        </a:spcBef>
                        <a:defRPr>
                          <a:solidFill>
                            <a:schemeClr val="tx1"/>
                          </a:solidFill>
                          <a:latin typeface="Arial" panose="020B0604020202020204" pitchFamily="34" charset="0"/>
                        </a:defRPr>
                      </a:lvl5pPr>
                      <a:lvl6pPr marL="2387600" fontAlgn="base">
                        <a:spcBef>
                          <a:spcPct val="20000"/>
                        </a:spcBef>
                        <a:spcAft>
                          <a:spcPct val="0"/>
                        </a:spcAft>
                        <a:defRPr>
                          <a:solidFill>
                            <a:schemeClr val="tx1"/>
                          </a:solidFill>
                          <a:latin typeface="Arial" panose="020B0604020202020204" pitchFamily="34" charset="0"/>
                        </a:defRPr>
                      </a:lvl6pPr>
                      <a:lvl7pPr marL="2844800" fontAlgn="base">
                        <a:spcBef>
                          <a:spcPct val="20000"/>
                        </a:spcBef>
                        <a:spcAft>
                          <a:spcPct val="0"/>
                        </a:spcAft>
                        <a:defRPr>
                          <a:solidFill>
                            <a:schemeClr val="tx1"/>
                          </a:solidFill>
                          <a:latin typeface="Arial" panose="020B0604020202020204" pitchFamily="34" charset="0"/>
                        </a:defRPr>
                      </a:lvl7pPr>
                      <a:lvl8pPr marL="3302000" fontAlgn="base">
                        <a:spcBef>
                          <a:spcPct val="20000"/>
                        </a:spcBef>
                        <a:spcAft>
                          <a:spcPct val="0"/>
                        </a:spcAft>
                        <a:defRPr>
                          <a:solidFill>
                            <a:schemeClr val="tx1"/>
                          </a:solidFill>
                          <a:latin typeface="Arial" panose="020B0604020202020204" pitchFamily="34" charset="0"/>
                        </a:defRPr>
                      </a:lvl8pPr>
                      <a:lvl9pPr marL="3759200"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Arial" panose="020B0604020202020204" pitchFamily="34" charset="0"/>
                        <a:buNone/>
                        <a:tabLst/>
                      </a:pPr>
                      <a:r>
                        <a:rPr kumimoji="0" lang="es-ES" altLang="es-ES" sz="1800" b="0" i="0" u="none" strike="noStrike" cap="none" normalizeH="0" baseline="0">
                          <a:ln>
                            <a:noFill/>
                          </a:ln>
                          <a:solidFill>
                            <a:schemeClr val="accent1"/>
                          </a:solidFill>
                          <a:effectLst/>
                          <a:latin typeface="Arial" panose="020B0604020202020204" pitchFamily="34" charset="0"/>
                        </a:rPr>
                        <a:t>3</a:t>
                      </a:r>
                    </a:p>
                  </a:txBody>
                  <a:tcPr horzOverflow="overflow">
                    <a:lnL w="12700" cap="flat" cmpd="sng" algn="ctr">
                      <a:solidFill>
                        <a:schemeClr val="bg2"/>
                      </a:solidFill>
                      <a:prstDash val="solid"/>
                      <a:round/>
                      <a:headEnd type="none" w="sm" len="sm"/>
                      <a:tailEnd type="none" w="sm" len="sm"/>
                    </a:lnL>
                    <a:lnR cap="flat">
                      <a:noFill/>
                    </a:lnR>
                    <a:lnT w="12700" cap="flat" cmpd="sng" algn="ctr">
                      <a:solidFill>
                        <a:schemeClr val="bg2"/>
                      </a:solidFill>
                      <a:prstDash val="solid"/>
                      <a:round/>
                      <a:headEnd type="none" w="sm" len="sm"/>
                      <a:tailEnd type="none" w="sm" len="sm"/>
                    </a:lnT>
                    <a:lnB cap="flat">
                      <a:noFill/>
                    </a:lnB>
                    <a:lnTlToBr>
                      <a:noFill/>
                    </a:lnTlToBr>
                    <a:lnBlToTr>
                      <a:noFill/>
                    </a:lnBlToTr>
                    <a:noFill/>
                  </a:tcPr>
                </a:tc>
                <a:extLst>
                  <a:ext uri="{0D108BD9-81ED-4DB2-BD59-A6C34878D82A}">
                    <a16:rowId xmlns:a16="http://schemas.microsoft.com/office/drawing/2014/main" val="3035032399"/>
                  </a:ext>
                </a:extLst>
              </a:tr>
            </a:tbl>
          </a:graphicData>
        </a:graphic>
      </p:graphicFrame>
      <p:sp>
        <p:nvSpPr>
          <p:cNvPr id="342207" name="Rectangle 191"/>
          <p:cNvSpPr>
            <a:spLocks noGrp="1" noChangeArrowheads="1"/>
          </p:cNvSpPr>
          <p:nvPr>
            <p:ph type="title"/>
          </p:nvPr>
        </p:nvSpPr>
        <p:spPr>
          <a:xfrm>
            <a:off x="431800" y="77788"/>
            <a:ext cx="8280400" cy="884237"/>
          </a:xfrm>
          <a:noFill/>
          <a:ln/>
        </p:spPr>
        <p:txBody>
          <a:bodyPr/>
          <a:lstStyle/>
          <a:p>
            <a:r>
              <a:rPr lang="es-ES" altLang="es-ES"/>
              <a:t>Norma EN ISO 13849-1 </a:t>
            </a:r>
          </a:p>
        </p:txBody>
      </p:sp>
    </p:spTree>
    <p:extLst>
      <p:ext uri="{BB962C8B-B14F-4D97-AF65-F5344CB8AC3E}">
        <p14:creationId xmlns:p14="http://schemas.microsoft.com/office/powerpoint/2010/main" val="1451037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0" y="2239200"/>
            <a:ext cx="9144000" cy="1150937"/>
          </a:xfrm>
        </p:spPr>
        <p:txBody>
          <a:bodyPr/>
          <a:lstStyle/>
          <a:p>
            <a:pPr algn="ctr"/>
            <a:r>
              <a:rPr lang="es-ES" sz="7200" dirty="0">
                <a:solidFill>
                  <a:schemeClr val="bg1"/>
                </a:solidFill>
              </a:rPr>
              <a:t>GRACIAS</a:t>
            </a:r>
            <a:br>
              <a:rPr lang="es-ES" sz="7200" dirty="0">
                <a:solidFill>
                  <a:schemeClr val="bg1"/>
                </a:solidFill>
              </a:rPr>
            </a:br>
            <a:r>
              <a:rPr lang="es-ES" sz="4400" dirty="0">
                <a:solidFill>
                  <a:schemeClr val="bg1"/>
                </a:solidFill>
              </a:rPr>
              <a:t>jose-javier.prieto@se.com</a:t>
            </a:r>
          </a:p>
        </p:txBody>
      </p:sp>
    </p:spTree>
    <p:extLst>
      <p:ext uri="{BB962C8B-B14F-4D97-AF65-F5344CB8AC3E}">
        <p14:creationId xmlns:p14="http://schemas.microsoft.com/office/powerpoint/2010/main" val="24861597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0" y="2239200"/>
            <a:ext cx="9144000" cy="1150937"/>
          </a:xfrm>
        </p:spPr>
        <p:txBody>
          <a:bodyPr/>
          <a:lstStyle/>
          <a:p>
            <a:pPr algn="ctr"/>
            <a:r>
              <a:rPr lang="es-ES" sz="7200" dirty="0">
                <a:solidFill>
                  <a:schemeClr val="bg1"/>
                </a:solidFill>
              </a:rPr>
              <a:t>Ejemplos prácticos</a:t>
            </a:r>
          </a:p>
        </p:txBody>
      </p:sp>
    </p:spTree>
    <p:extLst>
      <p:ext uri="{BB962C8B-B14F-4D97-AF65-F5344CB8AC3E}">
        <p14:creationId xmlns:p14="http://schemas.microsoft.com/office/powerpoint/2010/main" val="1516859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cstate="print"/>
          <a:srcRect l="2626" t="2946" r="2156" b="856"/>
          <a:stretch>
            <a:fillRect/>
          </a:stretch>
        </p:blipFill>
        <p:spPr bwMode="auto">
          <a:xfrm>
            <a:off x="452342" y="3445248"/>
            <a:ext cx="6942937" cy="3323103"/>
          </a:xfrm>
          <a:prstGeom prst="rect">
            <a:avLst/>
          </a:prstGeom>
          <a:noFill/>
          <a:ln w="9525">
            <a:noFill/>
            <a:miter lim="800000"/>
            <a:headEnd/>
            <a:tailEnd/>
          </a:ln>
        </p:spPr>
      </p:pic>
      <p:sp>
        <p:nvSpPr>
          <p:cNvPr id="2" name="Llamada ovalada 1"/>
          <p:cNvSpPr/>
          <p:nvPr/>
        </p:nvSpPr>
        <p:spPr bwMode="auto">
          <a:xfrm>
            <a:off x="5810248" y="1758577"/>
            <a:ext cx="3208246" cy="2392082"/>
          </a:xfrm>
          <a:prstGeom prst="wedgeEllipseCallout">
            <a:avLst>
              <a:gd name="adj1" fmla="val -53247"/>
              <a:gd name="adj2" fmla="val 28771"/>
            </a:avLst>
          </a:prstGeom>
          <a:solidFill>
            <a:schemeClr val="bg1">
              <a:lumMod val="65000"/>
            </a:schemeClr>
          </a:solidFill>
          <a:ln w="12700" cap="flat" cmpd="sng" algn="ctr">
            <a:solidFill>
              <a:schemeClr val="tx1"/>
            </a:solidFill>
            <a:prstDash val="solid"/>
            <a:round/>
            <a:headEnd type="none" w="sm" len="sm"/>
            <a:tailEnd type="none" w="sm" len="sm"/>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1" i="0" u="none" strike="noStrike" cap="none" normalizeH="0" baseline="0">
              <a:ln>
                <a:noFill/>
              </a:ln>
              <a:solidFill>
                <a:schemeClr val="bg2"/>
              </a:solidFill>
              <a:effectLst/>
              <a:latin typeface="Arial" panose="020B0604020202020204" pitchFamily="34" charset="0"/>
            </a:endParaRPr>
          </a:p>
        </p:txBody>
      </p:sp>
      <p:pic>
        <p:nvPicPr>
          <p:cNvPr id="3" name="Imagen 2"/>
          <p:cNvPicPr>
            <a:picLocks noChangeAspect="1"/>
          </p:cNvPicPr>
          <p:nvPr/>
        </p:nvPicPr>
        <p:blipFill>
          <a:blip r:embed="rId4"/>
          <a:stretch>
            <a:fillRect/>
          </a:stretch>
        </p:blipFill>
        <p:spPr>
          <a:xfrm>
            <a:off x="6215297" y="2178739"/>
            <a:ext cx="2401047" cy="1526934"/>
          </a:xfrm>
          <a:prstGeom prst="rect">
            <a:avLst/>
          </a:prstGeom>
        </p:spPr>
      </p:pic>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sp>
        <p:nvSpPr>
          <p:cNvPr id="10" name="Rectangle 3"/>
          <p:cNvSpPr txBox="1">
            <a:spLocks noChangeArrowheads="1"/>
          </p:cNvSpPr>
          <p:nvPr/>
        </p:nvSpPr>
        <p:spPr bwMode="auto">
          <a:xfrm>
            <a:off x="431800" y="1274480"/>
            <a:ext cx="8280400"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FFD1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00025" indent="-200025">
              <a:lnSpc>
                <a:spcPct val="80000"/>
              </a:lnSpc>
            </a:pPr>
            <a:r>
              <a:rPr lang="es-ES" altLang="es-ES" b="0" dirty="0"/>
              <a:t>Simulación de una máquina en la cual hay 4 SRP/CS (siendo representados en la maqueta por un único motor).</a:t>
            </a:r>
            <a:endParaRPr lang="es-ES" altLang="es-ES" sz="1200" b="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pic>
        <p:nvPicPr>
          <p:cNvPr id="3" name="Imagen 2"/>
          <p:cNvPicPr>
            <a:picLocks noChangeAspect="1"/>
          </p:cNvPicPr>
          <p:nvPr/>
        </p:nvPicPr>
        <p:blipFill>
          <a:blip r:embed="rId3"/>
          <a:stretch>
            <a:fillRect/>
          </a:stretch>
        </p:blipFill>
        <p:spPr>
          <a:xfrm>
            <a:off x="2349557" y="3190705"/>
            <a:ext cx="4133850" cy="2628900"/>
          </a:xfrm>
          <a:prstGeom prst="rect">
            <a:avLst/>
          </a:prstGeom>
        </p:spPr>
      </p:pic>
      <p:sp>
        <p:nvSpPr>
          <p:cNvPr id="10" name="Rectangle 3"/>
          <p:cNvSpPr txBox="1">
            <a:spLocks noChangeArrowheads="1"/>
          </p:cNvSpPr>
          <p:nvPr/>
        </p:nvSpPr>
        <p:spPr bwMode="auto">
          <a:xfrm>
            <a:off x="431800" y="1346200"/>
            <a:ext cx="8280400"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FFD1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s-ES" altLang="es-ES" b="0" dirty="0"/>
              <a:t>Definir funciones de seguridad:  trabaja 365 días al año 24 horas al día</a:t>
            </a:r>
          </a:p>
          <a:p>
            <a:pPr marL="200025" indent="-200025">
              <a:lnSpc>
                <a:spcPct val="80000"/>
              </a:lnSpc>
            </a:pPr>
            <a:endParaRPr lang="es-ES" altLang="es-ES" sz="1200" b="0" dirty="0"/>
          </a:p>
          <a:p>
            <a:pPr marL="200025" indent="-200025">
              <a:lnSpc>
                <a:spcPct val="80000"/>
              </a:lnSpc>
              <a:buClr>
                <a:schemeClr val="bg2"/>
              </a:buClr>
            </a:pPr>
            <a:r>
              <a:rPr lang="es-ES" altLang="es-ES" sz="1600" b="0" dirty="0">
                <a:solidFill>
                  <a:schemeClr val="bg2"/>
                </a:solidFill>
              </a:rPr>
              <a:t>Función Paro de Emergencia</a:t>
            </a:r>
          </a:p>
          <a:p>
            <a:pPr marL="200025" indent="-200025">
              <a:lnSpc>
                <a:spcPct val="80000"/>
              </a:lnSpc>
              <a:buClr>
                <a:schemeClr val="bg2"/>
              </a:buClr>
            </a:pPr>
            <a:r>
              <a:rPr lang="es-ES" altLang="es-ES" sz="1600" b="0" dirty="0">
                <a:solidFill>
                  <a:schemeClr val="bg2"/>
                </a:solidFill>
              </a:rPr>
              <a:t>Función interruptor de seguridad</a:t>
            </a:r>
          </a:p>
          <a:p>
            <a:pPr marL="200025" indent="-200025">
              <a:lnSpc>
                <a:spcPct val="80000"/>
              </a:lnSpc>
              <a:buClr>
                <a:schemeClr val="bg2"/>
              </a:buClr>
            </a:pPr>
            <a:r>
              <a:rPr lang="es-ES" altLang="es-ES" sz="1600" b="0" dirty="0">
                <a:solidFill>
                  <a:schemeClr val="bg2"/>
                </a:solidFill>
              </a:rPr>
              <a:t>Función interruptores magnéticos de seguridad</a:t>
            </a:r>
          </a:p>
          <a:p>
            <a:pPr marL="200025" indent="-200025">
              <a:lnSpc>
                <a:spcPct val="80000"/>
              </a:lnSpc>
              <a:buClr>
                <a:schemeClr val="bg2"/>
              </a:buClr>
            </a:pPr>
            <a:r>
              <a:rPr lang="es-ES" altLang="es-ES" sz="1600" b="0" dirty="0">
                <a:solidFill>
                  <a:schemeClr val="bg2"/>
                </a:solidFill>
              </a:rPr>
              <a:t>Función de barrera inmaterial de seguridad con función “</a:t>
            </a:r>
            <a:r>
              <a:rPr lang="es-ES" altLang="es-ES" sz="1600" b="0" dirty="0" err="1">
                <a:solidFill>
                  <a:schemeClr val="bg2"/>
                </a:solidFill>
              </a:rPr>
              <a:t>muting</a:t>
            </a:r>
            <a:r>
              <a:rPr lang="es-ES" altLang="es-ES" sz="1600" b="0" dirty="0">
                <a:solidFill>
                  <a:schemeClr val="bg2"/>
                </a:solidFill>
              </a:rPr>
              <a:t> en T”</a:t>
            </a:r>
          </a:p>
        </p:txBody>
      </p:sp>
    </p:spTree>
    <p:extLst>
      <p:ext uri="{BB962C8B-B14F-4D97-AF65-F5344CB8AC3E}">
        <p14:creationId xmlns:p14="http://schemas.microsoft.com/office/powerpoint/2010/main" val="2240959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a:xfrm>
            <a:off x="431800" y="77788"/>
            <a:ext cx="8280400" cy="903287"/>
          </a:xfrm>
        </p:spPr>
        <p:txBody>
          <a:bodyPr/>
          <a:lstStyle/>
          <a:p>
            <a:r>
              <a:rPr lang="es-ES" altLang="es-ES" sz="3200" dirty="0"/>
              <a:t>Entorno para la seguridad industrial actual </a:t>
            </a:r>
          </a:p>
        </p:txBody>
      </p:sp>
      <p:cxnSp>
        <p:nvCxnSpPr>
          <p:cNvPr id="4" name="Conector recto 3"/>
          <p:cNvCxnSpPr/>
          <p:nvPr/>
        </p:nvCxnSpPr>
        <p:spPr bwMode="auto">
          <a:xfrm>
            <a:off x="4561367" y="1730299"/>
            <a:ext cx="10632" cy="4670500"/>
          </a:xfrm>
          <a:prstGeom prst="line">
            <a:avLst/>
          </a:prstGeom>
          <a:solidFill>
            <a:schemeClr val="accent1"/>
          </a:solidFill>
          <a:ln w="76200" cap="flat" cmpd="sng" algn="ctr">
            <a:solidFill>
              <a:schemeClr val="bg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CuadroTexto 11"/>
          <p:cNvSpPr txBox="1"/>
          <p:nvPr/>
        </p:nvSpPr>
        <p:spPr>
          <a:xfrm>
            <a:off x="3639775" y="1234005"/>
            <a:ext cx="1843183" cy="338554"/>
          </a:xfrm>
          <a:prstGeom prst="rect">
            <a:avLst/>
          </a:prstGeom>
          <a:noFill/>
        </p:spPr>
        <p:txBody>
          <a:bodyPr wrap="square" rtlCol="0">
            <a:spAutoFit/>
          </a:bodyPr>
          <a:lstStyle/>
          <a:p>
            <a:pPr algn="ctr"/>
            <a:r>
              <a:rPr lang="es-ES" sz="1600" dirty="0"/>
              <a:t>1 de Enero 1995</a:t>
            </a:r>
          </a:p>
        </p:txBody>
      </p:sp>
      <p:grpSp>
        <p:nvGrpSpPr>
          <p:cNvPr id="15" name="Group 8"/>
          <p:cNvGrpSpPr>
            <a:grpSpLocks/>
          </p:cNvGrpSpPr>
          <p:nvPr/>
        </p:nvGrpSpPr>
        <p:grpSpPr bwMode="auto">
          <a:xfrm>
            <a:off x="851085" y="1545632"/>
            <a:ext cx="2625761" cy="922873"/>
            <a:chOff x="295" y="3430"/>
            <a:chExt cx="5545" cy="907"/>
          </a:xfrm>
        </p:grpSpPr>
        <p:sp>
          <p:nvSpPr>
            <p:cNvPr id="16" name="Rectangle 5"/>
            <p:cNvSpPr>
              <a:spLocks noChangeArrowheads="1"/>
            </p:cNvSpPr>
            <p:nvPr/>
          </p:nvSpPr>
          <p:spPr bwMode="auto">
            <a:xfrm>
              <a:off x="312" y="3430"/>
              <a:ext cx="5528" cy="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dirty="0">
                  <a:solidFill>
                    <a:schemeClr val="accent2"/>
                  </a:solidFill>
                </a:rPr>
                <a:t>Máquinas fabricadas antes de 1-1-1995	</a:t>
              </a:r>
            </a:p>
          </p:txBody>
        </p:sp>
        <p:sp>
          <p:nvSpPr>
            <p:cNvPr id="17" name="AutoShape 6"/>
            <p:cNvSpPr>
              <a:spLocks noChangeArrowheads="1"/>
            </p:cNvSpPr>
            <p:nvPr/>
          </p:nvSpPr>
          <p:spPr bwMode="auto">
            <a:xfrm>
              <a:off x="295" y="3430"/>
              <a:ext cx="5193" cy="635"/>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grpSp>
        <p:nvGrpSpPr>
          <p:cNvPr id="18" name="Group 8"/>
          <p:cNvGrpSpPr>
            <a:grpSpLocks/>
          </p:cNvGrpSpPr>
          <p:nvPr/>
        </p:nvGrpSpPr>
        <p:grpSpPr bwMode="auto">
          <a:xfrm>
            <a:off x="6034217" y="1545632"/>
            <a:ext cx="2625761" cy="922873"/>
            <a:chOff x="295" y="3430"/>
            <a:chExt cx="5545" cy="907"/>
          </a:xfrm>
        </p:grpSpPr>
        <p:sp>
          <p:nvSpPr>
            <p:cNvPr id="19" name="Rectangle 5"/>
            <p:cNvSpPr>
              <a:spLocks noChangeArrowheads="1"/>
            </p:cNvSpPr>
            <p:nvPr/>
          </p:nvSpPr>
          <p:spPr bwMode="auto">
            <a:xfrm>
              <a:off x="312" y="3430"/>
              <a:ext cx="5528" cy="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dirty="0">
                  <a:solidFill>
                    <a:schemeClr val="accent2"/>
                  </a:solidFill>
                </a:rPr>
                <a:t>Máquinas fabricadas después de 1-1-1995	</a:t>
              </a:r>
            </a:p>
          </p:txBody>
        </p:sp>
        <p:sp>
          <p:nvSpPr>
            <p:cNvPr id="20" name="AutoShape 6"/>
            <p:cNvSpPr>
              <a:spLocks noChangeArrowheads="1"/>
            </p:cNvSpPr>
            <p:nvPr/>
          </p:nvSpPr>
          <p:spPr bwMode="auto">
            <a:xfrm>
              <a:off x="295" y="3430"/>
              <a:ext cx="5193" cy="635"/>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grpSp>
        <p:nvGrpSpPr>
          <p:cNvPr id="21" name="Group 8"/>
          <p:cNvGrpSpPr>
            <a:grpSpLocks/>
          </p:cNvGrpSpPr>
          <p:nvPr/>
        </p:nvGrpSpPr>
        <p:grpSpPr bwMode="auto">
          <a:xfrm>
            <a:off x="1352052" y="3439446"/>
            <a:ext cx="1651789" cy="538037"/>
            <a:chOff x="295" y="3430"/>
            <a:chExt cx="5545" cy="635"/>
          </a:xfrm>
        </p:grpSpPr>
        <p:sp>
          <p:nvSpPr>
            <p:cNvPr id="22" name="Rectangle 5"/>
            <p:cNvSpPr>
              <a:spLocks noChangeArrowheads="1"/>
            </p:cNvSpPr>
            <p:nvPr/>
          </p:nvSpPr>
          <p:spPr bwMode="auto">
            <a:xfrm>
              <a:off x="312" y="3534"/>
              <a:ext cx="5528" cy="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dirty="0">
                  <a:solidFill>
                    <a:schemeClr val="accent2"/>
                  </a:solidFill>
                </a:rPr>
                <a:t>R.D. 1215/97	</a:t>
              </a:r>
            </a:p>
          </p:txBody>
        </p:sp>
        <p:sp>
          <p:nvSpPr>
            <p:cNvPr id="23" name="AutoShape 6"/>
            <p:cNvSpPr>
              <a:spLocks noChangeArrowheads="1"/>
            </p:cNvSpPr>
            <p:nvPr/>
          </p:nvSpPr>
          <p:spPr bwMode="auto">
            <a:xfrm>
              <a:off x="295" y="3430"/>
              <a:ext cx="5193" cy="635"/>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grpSp>
        <p:nvGrpSpPr>
          <p:cNvPr id="24" name="Group 8"/>
          <p:cNvGrpSpPr>
            <a:grpSpLocks/>
          </p:cNvGrpSpPr>
          <p:nvPr/>
        </p:nvGrpSpPr>
        <p:grpSpPr bwMode="auto">
          <a:xfrm>
            <a:off x="5167226" y="3401486"/>
            <a:ext cx="4144584" cy="1287053"/>
            <a:chOff x="862" y="2871"/>
            <a:chExt cx="5528" cy="1519"/>
          </a:xfrm>
        </p:grpSpPr>
        <p:sp>
          <p:nvSpPr>
            <p:cNvPr id="25" name="Rectangle 5"/>
            <p:cNvSpPr>
              <a:spLocks noChangeArrowheads="1"/>
            </p:cNvSpPr>
            <p:nvPr/>
          </p:nvSpPr>
          <p:spPr bwMode="auto">
            <a:xfrm>
              <a:off x="862" y="2973"/>
              <a:ext cx="5528" cy="1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dirty="0">
                  <a:solidFill>
                    <a:schemeClr val="accent2"/>
                  </a:solidFill>
                </a:rPr>
                <a:t>Directiva de Máquinas 2006/42/CE	</a:t>
              </a:r>
            </a:p>
          </p:txBody>
        </p:sp>
        <p:sp>
          <p:nvSpPr>
            <p:cNvPr id="26" name="AutoShape 6"/>
            <p:cNvSpPr>
              <a:spLocks noChangeArrowheads="1"/>
            </p:cNvSpPr>
            <p:nvPr/>
          </p:nvSpPr>
          <p:spPr bwMode="auto">
            <a:xfrm>
              <a:off x="862" y="2871"/>
              <a:ext cx="5193" cy="635"/>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sp>
        <p:nvSpPr>
          <p:cNvPr id="14" name="CuadroTexto 13"/>
          <p:cNvSpPr txBox="1"/>
          <p:nvPr/>
        </p:nvSpPr>
        <p:spPr>
          <a:xfrm>
            <a:off x="1398833" y="6012743"/>
            <a:ext cx="2583712" cy="584775"/>
          </a:xfrm>
          <a:prstGeom prst="rect">
            <a:avLst/>
          </a:prstGeom>
          <a:noFill/>
        </p:spPr>
        <p:txBody>
          <a:bodyPr wrap="square" rtlCol="0">
            <a:spAutoFit/>
          </a:bodyPr>
          <a:lstStyle/>
          <a:p>
            <a:r>
              <a:rPr lang="es-ES" sz="3200" b="0" dirty="0">
                <a:solidFill>
                  <a:schemeClr val="accent6"/>
                </a:solidFill>
              </a:rPr>
              <a:t>Usuario</a:t>
            </a:r>
          </a:p>
        </p:txBody>
      </p:sp>
      <p:sp>
        <p:nvSpPr>
          <p:cNvPr id="28" name="CuadroTexto 27"/>
          <p:cNvSpPr txBox="1"/>
          <p:nvPr/>
        </p:nvSpPr>
        <p:spPr>
          <a:xfrm>
            <a:off x="6294196" y="5948751"/>
            <a:ext cx="2144786" cy="584775"/>
          </a:xfrm>
          <a:prstGeom prst="rect">
            <a:avLst/>
          </a:prstGeom>
          <a:noFill/>
        </p:spPr>
        <p:txBody>
          <a:bodyPr wrap="square" rtlCol="0">
            <a:spAutoFit/>
          </a:bodyPr>
          <a:lstStyle/>
          <a:p>
            <a:r>
              <a:rPr lang="es-ES" sz="3200" b="0" dirty="0">
                <a:solidFill>
                  <a:schemeClr val="accent6"/>
                </a:solidFill>
              </a:rPr>
              <a:t>Fabricante</a:t>
            </a:r>
          </a:p>
        </p:txBody>
      </p:sp>
      <p:pic>
        <p:nvPicPr>
          <p:cNvPr id="27" name="Imagen 26"/>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721093" y="2156568"/>
            <a:ext cx="893794" cy="1268637"/>
          </a:xfrm>
          <a:prstGeom prst="rect">
            <a:avLst/>
          </a:prstGeom>
        </p:spPr>
      </p:pic>
      <p:sp>
        <p:nvSpPr>
          <p:cNvPr id="31" name="AutoShape 33"/>
          <p:cNvSpPr>
            <a:spLocks noChangeArrowheads="1"/>
          </p:cNvSpPr>
          <p:nvPr/>
        </p:nvSpPr>
        <p:spPr bwMode="auto">
          <a:xfrm>
            <a:off x="7005624" y="4607373"/>
            <a:ext cx="1655763" cy="969962"/>
          </a:xfrm>
          <a:prstGeom prst="ribbon2">
            <a:avLst>
              <a:gd name="adj1" fmla="val 12500"/>
              <a:gd name="adj2" fmla="val 50000"/>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s-ES" altLang="es-ES" sz="1000" dirty="0"/>
              <a:t>Declaración </a:t>
            </a:r>
          </a:p>
          <a:p>
            <a:pPr algn="ctr"/>
            <a:r>
              <a:rPr lang="es-ES" altLang="es-ES" sz="1000" dirty="0"/>
              <a:t>de</a:t>
            </a:r>
          </a:p>
          <a:p>
            <a:pPr algn="ctr"/>
            <a:r>
              <a:rPr lang="es-ES" altLang="es-ES" sz="1000" dirty="0"/>
              <a:t>Conformidad</a:t>
            </a:r>
          </a:p>
        </p:txBody>
      </p:sp>
      <p:sp>
        <p:nvSpPr>
          <p:cNvPr id="32" name="AutoShape 38"/>
          <p:cNvSpPr>
            <a:spLocks noChangeArrowheads="1"/>
          </p:cNvSpPr>
          <p:nvPr/>
        </p:nvSpPr>
        <p:spPr bwMode="auto">
          <a:xfrm>
            <a:off x="431800" y="4607373"/>
            <a:ext cx="1800225" cy="863600"/>
          </a:xfrm>
          <a:prstGeom prst="ribbon2">
            <a:avLst>
              <a:gd name="adj1" fmla="val 12500"/>
              <a:gd name="adj2" fmla="val 50000"/>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s-ES" altLang="es-ES" sz="1000" dirty="0"/>
              <a:t>Declaración </a:t>
            </a:r>
          </a:p>
          <a:p>
            <a:pPr algn="ctr"/>
            <a:r>
              <a:rPr lang="es-ES" altLang="es-ES" sz="1000" dirty="0"/>
              <a:t>de</a:t>
            </a:r>
          </a:p>
          <a:p>
            <a:pPr algn="ctr"/>
            <a:r>
              <a:rPr lang="es-ES_tradnl" altLang="es-ES" sz="1000" dirty="0"/>
              <a:t>Adecuación</a:t>
            </a:r>
            <a:endParaRPr lang="es-ES" altLang="es-ES" sz="1000" dirty="0"/>
          </a:p>
        </p:txBody>
      </p:sp>
      <p:pic>
        <p:nvPicPr>
          <p:cNvPr id="29" name="Imagen 28"/>
          <p:cNvPicPr>
            <a:picLocks noChangeAspect="1"/>
          </p:cNvPicPr>
          <p:nvPr/>
        </p:nvPicPr>
        <p:blipFill>
          <a:blip r:embed="rId3"/>
          <a:stretch>
            <a:fillRect/>
          </a:stretch>
        </p:blipFill>
        <p:spPr>
          <a:xfrm>
            <a:off x="4755877" y="4774964"/>
            <a:ext cx="1583485" cy="903430"/>
          </a:xfrm>
          <a:prstGeom prst="rect">
            <a:avLst/>
          </a:prstGeom>
        </p:spPr>
      </p:pic>
      <p:pic>
        <p:nvPicPr>
          <p:cNvPr id="34" name="Imagen 33"/>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46948" y="2156568"/>
            <a:ext cx="893794" cy="1268637"/>
          </a:xfrm>
          <a:prstGeom prst="rect">
            <a:avLst/>
          </a:prstGeom>
        </p:spPr>
      </p:pic>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5936" y="4227005"/>
            <a:ext cx="1523829" cy="1785737"/>
          </a:xfrm>
          <a:prstGeom prst="rect">
            <a:avLst/>
          </a:prstGeom>
        </p:spPr>
      </p:pic>
    </p:spTree>
    <p:extLst>
      <p:ext uri="{BB962C8B-B14F-4D97-AF65-F5344CB8AC3E}">
        <p14:creationId xmlns:p14="http://schemas.microsoft.com/office/powerpoint/2010/main" val="3226949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214720" y="5092980"/>
            <a:ext cx="6858000" cy="1476375"/>
          </a:xfrm>
          <a:prstGeom prst="rect">
            <a:avLst/>
          </a:prstGeom>
        </p:spPr>
      </p:pic>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sp>
        <p:nvSpPr>
          <p:cNvPr id="10" name="Rectangle 3"/>
          <p:cNvSpPr txBox="1">
            <a:spLocks noChangeArrowheads="1"/>
          </p:cNvSpPr>
          <p:nvPr/>
        </p:nvSpPr>
        <p:spPr bwMode="auto">
          <a:xfrm>
            <a:off x="431800" y="1346200"/>
            <a:ext cx="8280400"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FFD1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s-ES" altLang="es-ES" b="0" dirty="0"/>
              <a:t>Definir funciones de seguridad:  trabaja 365 días al año 24 horas al día </a:t>
            </a:r>
          </a:p>
          <a:p>
            <a:pPr marL="200025" indent="-200025">
              <a:lnSpc>
                <a:spcPct val="80000"/>
              </a:lnSpc>
            </a:pPr>
            <a:endParaRPr lang="es-ES" altLang="es-ES" sz="1200" b="0" dirty="0"/>
          </a:p>
          <a:p>
            <a:pPr marL="200025" indent="-200025">
              <a:lnSpc>
                <a:spcPct val="80000"/>
              </a:lnSpc>
              <a:buClr>
                <a:schemeClr val="accent6"/>
              </a:buClr>
            </a:pPr>
            <a:r>
              <a:rPr lang="es-ES" altLang="es-ES" sz="1200" b="0" dirty="0">
                <a:solidFill>
                  <a:schemeClr val="accent2"/>
                </a:solidFill>
              </a:rPr>
              <a:t>Función Paro de Emergencia</a:t>
            </a:r>
          </a:p>
        </p:txBody>
      </p:sp>
      <p:grpSp>
        <p:nvGrpSpPr>
          <p:cNvPr id="23" name="Grupo 22"/>
          <p:cNvGrpSpPr/>
          <p:nvPr/>
        </p:nvGrpSpPr>
        <p:grpSpPr>
          <a:xfrm>
            <a:off x="431800" y="2335968"/>
            <a:ext cx="3516312" cy="2714625"/>
            <a:chOff x="648402" y="2770631"/>
            <a:chExt cx="3516312" cy="2714625"/>
          </a:xfrm>
        </p:grpSpPr>
        <p:pic>
          <p:nvPicPr>
            <p:cNvPr id="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02" y="2770631"/>
              <a:ext cx="3516312" cy="2714625"/>
            </a:xfrm>
            <a:prstGeom prst="rect">
              <a:avLst/>
            </a:prstGeom>
            <a:noFill/>
            <a:extLst>
              <a:ext uri="{909E8E84-426E-40DD-AFC4-6F175D3DCCD1}">
                <a14:hiddenFill xmlns:a14="http://schemas.microsoft.com/office/drawing/2010/main">
                  <a:solidFill>
                    <a:srgbClr val="FFFFFF"/>
                  </a:solidFill>
                </a14:hiddenFill>
              </a:ext>
            </a:extLst>
          </p:spPr>
        </p:pic>
        <p:cxnSp>
          <p:nvCxnSpPr>
            <p:cNvPr id="9" name="Conector recto 8"/>
            <p:cNvCxnSpPr/>
            <p:nvPr/>
          </p:nvCxnSpPr>
          <p:spPr bwMode="auto">
            <a:xfrm>
              <a:off x="735105" y="4163803"/>
              <a:ext cx="923364"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ector recto 11"/>
            <p:cNvCxnSpPr/>
            <p:nvPr/>
          </p:nvCxnSpPr>
          <p:spPr bwMode="auto">
            <a:xfrm>
              <a:off x="1658469" y="454510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Conector recto 14"/>
            <p:cNvCxnSpPr/>
            <p:nvPr/>
          </p:nvCxnSpPr>
          <p:spPr bwMode="auto">
            <a:xfrm>
              <a:off x="1945337" y="4733366"/>
              <a:ext cx="224120"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Conector recto 15"/>
            <p:cNvCxnSpPr/>
            <p:nvPr/>
          </p:nvCxnSpPr>
          <p:spPr bwMode="auto">
            <a:xfrm>
              <a:off x="2169457" y="483197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Conector recto 16"/>
            <p:cNvCxnSpPr/>
            <p:nvPr/>
          </p:nvCxnSpPr>
          <p:spPr bwMode="auto">
            <a:xfrm>
              <a:off x="1658469" y="4163803"/>
              <a:ext cx="0" cy="381303"/>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Conector recto 18"/>
            <p:cNvCxnSpPr/>
            <p:nvPr/>
          </p:nvCxnSpPr>
          <p:spPr bwMode="auto">
            <a:xfrm>
              <a:off x="1945337" y="4545106"/>
              <a:ext cx="0" cy="18826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Conector recto 20"/>
            <p:cNvCxnSpPr/>
            <p:nvPr/>
          </p:nvCxnSpPr>
          <p:spPr bwMode="auto">
            <a:xfrm>
              <a:off x="2169457" y="4733366"/>
              <a:ext cx="0" cy="9861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4" name="Imagen 23"/>
          <p:cNvPicPr>
            <a:picLocks noChangeAspect="1"/>
          </p:cNvPicPr>
          <p:nvPr/>
        </p:nvPicPr>
        <p:blipFill>
          <a:blip r:embed="rId5"/>
          <a:stretch>
            <a:fillRect/>
          </a:stretch>
        </p:blipFill>
        <p:spPr>
          <a:xfrm>
            <a:off x="2779308" y="1610737"/>
            <a:ext cx="654958" cy="657869"/>
          </a:xfrm>
          <a:prstGeom prst="rect">
            <a:avLst/>
          </a:prstGeom>
        </p:spPr>
      </p:pic>
      <p:sp>
        <p:nvSpPr>
          <p:cNvPr id="25" name="CuadroTexto 24"/>
          <p:cNvSpPr txBox="1"/>
          <p:nvPr/>
        </p:nvSpPr>
        <p:spPr>
          <a:xfrm>
            <a:off x="4572000" y="3108505"/>
            <a:ext cx="1616149" cy="584775"/>
          </a:xfrm>
          <a:prstGeom prst="rect">
            <a:avLst/>
          </a:prstGeom>
          <a:noFill/>
        </p:spPr>
        <p:txBody>
          <a:bodyPr wrap="square" rtlCol="0">
            <a:spAutoFit/>
          </a:bodyPr>
          <a:lstStyle/>
          <a:p>
            <a:r>
              <a:rPr lang="es-ES" sz="3200" dirty="0" err="1">
                <a:solidFill>
                  <a:schemeClr val="accent2"/>
                </a:solidFill>
              </a:rPr>
              <a:t>PLr</a:t>
            </a:r>
            <a:r>
              <a:rPr lang="es-ES" sz="3200" dirty="0">
                <a:solidFill>
                  <a:schemeClr val="accent2"/>
                </a:solidFill>
              </a:rPr>
              <a:t> e!!</a:t>
            </a:r>
          </a:p>
        </p:txBody>
      </p:sp>
    </p:spTree>
    <p:extLst>
      <p:ext uri="{BB962C8B-B14F-4D97-AF65-F5344CB8AC3E}">
        <p14:creationId xmlns:p14="http://schemas.microsoft.com/office/powerpoint/2010/main" val="324728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a:stretch>
            <a:fillRect/>
          </a:stretch>
        </p:blipFill>
        <p:spPr>
          <a:xfrm>
            <a:off x="2537194" y="5360265"/>
            <a:ext cx="6457950" cy="1352550"/>
          </a:xfrm>
          <a:prstGeom prst="rect">
            <a:avLst/>
          </a:prstGeom>
        </p:spPr>
      </p:pic>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sp>
        <p:nvSpPr>
          <p:cNvPr id="10" name="Rectangle 3"/>
          <p:cNvSpPr txBox="1">
            <a:spLocks noChangeArrowheads="1"/>
          </p:cNvSpPr>
          <p:nvPr/>
        </p:nvSpPr>
        <p:spPr bwMode="auto">
          <a:xfrm>
            <a:off x="431800" y="1346200"/>
            <a:ext cx="8280400"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FFD1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s-ES" altLang="es-ES" b="0" dirty="0"/>
              <a:t>Definir funciones de seguridad:  trabaja 365 días al año 24 horas al día, y la puerta se abre cada 2 horas</a:t>
            </a:r>
          </a:p>
          <a:p>
            <a:pPr marL="200025" indent="-200025">
              <a:lnSpc>
                <a:spcPct val="80000"/>
              </a:lnSpc>
            </a:pPr>
            <a:endParaRPr lang="es-ES" altLang="es-ES" sz="1200" b="0" dirty="0"/>
          </a:p>
          <a:p>
            <a:pPr marL="200025" indent="-200025">
              <a:lnSpc>
                <a:spcPct val="80000"/>
              </a:lnSpc>
            </a:pPr>
            <a:endParaRPr lang="es-ES" altLang="es-ES" sz="1200" b="0" dirty="0"/>
          </a:p>
          <a:p>
            <a:pPr marL="200025" indent="-200025">
              <a:lnSpc>
                <a:spcPct val="80000"/>
              </a:lnSpc>
              <a:buClr>
                <a:schemeClr val="accent6"/>
              </a:buClr>
            </a:pPr>
            <a:r>
              <a:rPr lang="es-ES" altLang="es-ES" sz="1200" b="0" dirty="0">
                <a:solidFill>
                  <a:schemeClr val="accent2"/>
                </a:solidFill>
              </a:rPr>
              <a:t>Función Interruptor de seguridad</a:t>
            </a:r>
          </a:p>
        </p:txBody>
      </p:sp>
      <p:grpSp>
        <p:nvGrpSpPr>
          <p:cNvPr id="23" name="Grupo 22"/>
          <p:cNvGrpSpPr/>
          <p:nvPr/>
        </p:nvGrpSpPr>
        <p:grpSpPr>
          <a:xfrm>
            <a:off x="518503" y="2750723"/>
            <a:ext cx="3516312" cy="2714625"/>
            <a:chOff x="648402" y="2770631"/>
            <a:chExt cx="3516312" cy="2714625"/>
          </a:xfrm>
        </p:grpSpPr>
        <p:pic>
          <p:nvPicPr>
            <p:cNvPr id="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02" y="2770631"/>
              <a:ext cx="3516312" cy="2714625"/>
            </a:xfrm>
            <a:prstGeom prst="rect">
              <a:avLst/>
            </a:prstGeom>
            <a:noFill/>
            <a:extLst>
              <a:ext uri="{909E8E84-426E-40DD-AFC4-6F175D3DCCD1}">
                <a14:hiddenFill xmlns:a14="http://schemas.microsoft.com/office/drawing/2010/main">
                  <a:solidFill>
                    <a:srgbClr val="FFFFFF"/>
                  </a:solidFill>
                </a14:hiddenFill>
              </a:ext>
            </a:extLst>
          </p:spPr>
        </p:pic>
        <p:cxnSp>
          <p:nvCxnSpPr>
            <p:cNvPr id="9" name="Conector recto 8"/>
            <p:cNvCxnSpPr/>
            <p:nvPr/>
          </p:nvCxnSpPr>
          <p:spPr bwMode="auto">
            <a:xfrm>
              <a:off x="735105" y="4163803"/>
              <a:ext cx="923364"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ector recto 11"/>
            <p:cNvCxnSpPr/>
            <p:nvPr/>
          </p:nvCxnSpPr>
          <p:spPr bwMode="auto">
            <a:xfrm>
              <a:off x="1658469" y="4534473"/>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Conector recto 14"/>
            <p:cNvCxnSpPr/>
            <p:nvPr/>
          </p:nvCxnSpPr>
          <p:spPr bwMode="auto">
            <a:xfrm>
              <a:off x="1934704" y="4339966"/>
              <a:ext cx="224120"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Conector recto 15"/>
            <p:cNvCxnSpPr/>
            <p:nvPr/>
          </p:nvCxnSpPr>
          <p:spPr bwMode="auto">
            <a:xfrm>
              <a:off x="2169457" y="442793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Conector recto 16"/>
            <p:cNvCxnSpPr/>
            <p:nvPr/>
          </p:nvCxnSpPr>
          <p:spPr bwMode="auto">
            <a:xfrm>
              <a:off x="1658469" y="4163803"/>
              <a:ext cx="0" cy="381303"/>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Conector recto 18"/>
            <p:cNvCxnSpPr/>
            <p:nvPr/>
          </p:nvCxnSpPr>
          <p:spPr bwMode="auto">
            <a:xfrm>
              <a:off x="1934704" y="4332454"/>
              <a:ext cx="0" cy="18826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Conector recto 20"/>
            <p:cNvCxnSpPr/>
            <p:nvPr/>
          </p:nvCxnSpPr>
          <p:spPr bwMode="auto">
            <a:xfrm>
              <a:off x="2169457" y="4339961"/>
              <a:ext cx="0" cy="9861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5" name="CuadroTexto 24"/>
          <p:cNvSpPr txBox="1"/>
          <p:nvPr/>
        </p:nvSpPr>
        <p:spPr>
          <a:xfrm>
            <a:off x="4409802" y="3000512"/>
            <a:ext cx="1616149" cy="584775"/>
          </a:xfrm>
          <a:prstGeom prst="rect">
            <a:avLst/>
          </a:prstGeom>
          <a:noFill/>
        </p:spPr>
        <p:txBody>
          <a:bodyPr wrap="square" rtlCol="0">
            <a:spAutoFit/>
          </a:bodyPr>
          <a:lstStyle/>
          <a:p>
            <a:r>
              <a:rPr lang="es-ES" sz="3200" dirty="0" err="1">
                <a:solidFill>
                  <a:schemeClr val="accent2"/>
                </a:solidFill>
              </a:rPr>
              <a:t>PLr</a:t>
            </a:r>
            <a:r>
              <a:rPr lang="es-ES" sz="3200" dirty="0">
                <a:solidFill>
                  <a:schemeClr val="accent2"/>
                </a:solidFill>
              </a:rPr>
              <a:t> d!!</a:t>
            </a:r>
          </a:p>
        </p:txBody>
      </p:sp>
      <p:pic>
        <p:nvPicPr>
          <p:cNvPr id="3" name="Imagen 2"/>
          <p:cNvPicPr>
            <a:picLocks noChangeAspect="1"/>
          </p:cNvPicPr>
          <p:nvPr/>
        </p:nvPicPr>
        <p:blipFill>
          <a:blip r:embed="rId5"/>
          <a:stretch>
            <a:fillRect/>
          </a:stretch>
        </p:blipFill>
        <p:spPr>
          <a:xfrm>
            <a:off x="2925613" y="1987675"/>
            <a:ext cx="659688" cy="655200"/>
          </a:xfrm>
          <a:prstGeom prst="rect">
            <a:avLst/>
          </a:prstGeom>
        </p:spPr>
      </p:pic>
      <p:grpSp>
        <p:nvGrpSpPr>
          <p:cNvPr id="11" name="Grupo 10"/>
          <p:cNvGrpSpPr/>
          <p:nvPr/>
        </p:nvGrpSpPr>
        <p:grpSpPr>
          <a:xfrm>
            <a:off x="6054081" y="2196919"/>
            <a:ext cx="2341541" cy="2328279"/>
            <a:chOff x="6478628" y="2239450"/>
            <a:chExt cx="2341541" cy="2328279"/>
          </a:xfrm>
        </p:grpSpPr>
        <p:sp>
          <p:nvSpPr>
            <p:cNvPr id="7" name="Pergamino: vertical 6"/>
            <p:cNvSpPr/>
            <p:nvPr/>
          </p:nvSpPr>
          <p:spPr bwMode="auto">
            <a:xfrm>
              <a:off x="6478628" y="2239450"/>
              <a:ext cx="2341541" cy="2328279"/>
            </a:xfrm>
            <a:prstGeom prst="verticalScroll">
              <a:avLst/>
            </a:prstGeom>
            <a:solidFill>
              <a:schemeClr val="accent1"/>
            </a:solidFill>
            <a:ln w="12700" cap="flat" cmpd="sng" algn="ctr">
              <a:solidFill>
                <a:schemeClr val="tx1"/>
              </a:solidFill>
              <a:prstDash val="solid"/>
              <a:round/>
              <a:headEnd type="none" w="sm" len="sm"/>
              <a:tailEnd type="none" w="sm" len="sm"/>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1" i="0" u="none" strike="noStrike" cap="none" normalizeH="0" baseline="0">
                <a:ln>
                  <a:noFill/>
                </a:ln>
                <a:solidFill>
                  <a:schemeClr val="bg2"/>
                </a:solidFill>
                <a:effectLst/>
                <a:latin typeface="Arial" panose="020B0604020202020204" pitchFamily="34" charset="0"/>
              </a:endParaRPr>
            </a:p>
          </p:txBody>
        </p:sp>
        <p:sp>
          <p:nvSpPr>
            <p:cNvPr id="4" name="CuadroTexto 3"/>
            <p:cNvSpPr txBox="1"/>
            <p:nvPr/>
          </p:nvSpPr>
          <p:spPr>
            <a:xfrm>
              <a:off x="6836735" y="2722465"/>
              <a:ext cx="1796902" cy="1600438"/>
            </a:xfrm>
            <a:prstGeom prst="rect">
              <a:avLst/>
            </a:prstGeom>
            <a:noFill/>
          </p:spPr>
          <p:txBody>
            <a:bodyPr wrap="square" rtlCol="0">
              <a:spAutoFit/>
            </a:bodyPr>
            <a:lstStyle/>
            <a:p>
              <a:r>
                <a:rPr lang="es-ES" sz="1400" b="0" dirty="0">
                  <a:solidFill>
                    <a:schemeClr val="bg1"/>
                  </a:solidFill>
                </a:rPr>
                <a:t>Al ser necesario un </a:t>
              </a:r>
              <a:r>
                <a:rPr lang="es-ES" sz="1400" b="0" dirty="0" err="1">
                  <a:solidFill>
                    <a:schemeClr val="bg1"/>
                  </a:solidFill>
                </a:rPr>
                <a:t>PLr</a:t>
              </a:r>
              <a:r>
                <a:rPr lang="es-ES" sz="1400" b="0" dirty="0">
                  <a:solidFill>
                    <a:schemeClr val="bg1"/>
                  </a:solidFill>
                </a:rPr>
                <a:t> d, se puede considerar una exclusión de fallos mecánicos según EN ISO 13849-2 REV</a:t>
              </a:r>
            </a:p>
          </p:txBody>
        </p:sp>
      </p:grpSp>
    </p:spTree>
    <p:extLst>
      <p:ext uri="{BB962C8B-B14F-4D97-AF65-F5344CB8AC3E}">
        <p14:creationId xmlns:p14="http://schemas.microsoft.com/office/powerpoint/2010/main" val="8707013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sp>
        <p:nvSpPr>
          <p:cNvPr id="10" name="Rectangle 3"/>
          <p:cNvSpPr txBox="1">
            <a:spLocks noChangeArrowheads="1"/>
          </p:cNvSpPr>
          <p:nvPr/>
        </p:nvSpPr>
        <p:spPr bwMode="auto">
          <a:xfrm>
            <a:off x="431800" y="1346200"/>
            <a:ext cx="8280400"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FFD1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s-ES" altLang="es-ES" b="0" dirty="0"/>
              <a:t>Definir funciones de seguridad:  trabaja 365 días al año 24 horas al día, y la puerta se abre cada 2 minutos</a:t>
            </a:r>
          </a:p>
          <a:p>
            <a:pPr marL="200025" indent="-200025">
              <a:lnSpc>
                <a:spcPct val="80000"/>
              </a:lnSpc>
            </a:pPr>
            <a:endParaRPr lang="es-ES" altLang="es-ES" sz="1200" b="0" dirty="0"/>
          </a:p>
          <a:p>
            <a:pPr marL="200025" indent="-200025">
              <a:lnSpc>
                <a:spcPct val="80000"/>
              </a:lnSpc>
            </a:pPr>
            <a:endParaRPr lang="es-ES" altLang="es-ES" sz="1200" b="0" dirty="0"/>
          </a:p>
          <a:p>
            <a:pPr marL="200025" indent="-200025">
              <a:lnSpc>
                <a:spcPct val="80000"/>
              </a:lnSpc>
              <a:buClr>
                <a:schemeClr val="accent6"/>
              </a:buClr>
            </a:pPr>
            <a:r>
              <a:rPr lang="es-ES" altLang="es-ES" sz="1200" b="0" dirty="0">
                <a:solidFill>
                  <a:schemeClr val="accent2"/>
                </a:solidFill>
              </a:rPr>
              <a:t>Función Interruptor de seguridad</a:t>
            </a:r>
          </a:p>
        </p:txBody>
      </p:sp>
      <p:sp>
        <p:nvSpPr>
          <p:cNvPr id="25" name="CuadroTexto 24"/>
          <p:cNvSpPr txBox="1"/>
          <p:nvPr/>
        </p:nvSpPr>
        <p:spPr>
          <a:xfrm>
            <a:off x="4409802" y="3000512"/>
            <a:ext cx="1616149" cy="584775"/>
          </a:xfrm>
          <a:prstGeom prst="rect">
            <a:avLst/>
          </a:prstGeom>
          <a:noFill/>
        </p:spPr>
        <p:txBody>
          <a:bodyPr wrap="square" rtlCol="0">
            <a:spAutoFit/>
          </a:bodyPr>
          <a:lstStyle/>
          <a:p>
            <a:r>
              <a:rPr lang="es-ES" sz="3200" dirty="0" err="1">
                <a:solidFill>
                  <a:schemeClr val="accent2"/>
                </a:solidFill>
              </a:rPr>
              <a:t>PLr</a:t>
            </a:r>
            <a:r>
              <a:rPr lang="es-ES" sz="3200" dirty="0">
                <a:solidFill>
                  <a:schemeClr val="accent2"/>
                </a:solidFill>
              </a:rPr>
              <a:t> e!!</a:t>
            </a:r>
          </a:p>
        </p:txBody>
      </p:sp>
      <p:grpSp>
        <p:nvGrpSpPr>
          <p:cNvPr id="11" name="Grupo 10"/>
          <p:cNvGrpSpPr/>
          <p:nvPr/>
        </p:nvGrpSpPr>
        <p:grpSpPr>
          <a:xfrm>
            <a:off x="6054081" y="2196919"/>
            <a:ext cx="2341541" cy="2328279"/>
            <a:chOff x="6478628" y="2239450"/>
            <a:chExt cx="2341541" cy="2328279"/>
          </a:xfrm>
        </p:grpSpPr>
        <p:sp>
          <p:nvSpPr>
            <p:cNvPr id="7" name="Pergamino: vertical 6"/>
            <p:cNvSpPr/>
            <p:nvPr/>
          </p:nvSpPr>
          <p:spPr bwMode="auto">
            <a:xfrm>
              <a:off x="6478628" y="2239450"/>
              <a:ext cx="2341541" cy="2328279"/>
            </a:xfrm>
            <a:prstGeom prst="verticalScroll">
              <a:avLst/>
            </a:prstGeom>
            <a:solidFill>
              <a:schemeClr val="accent1"/>
            </a:solidFill>
            <a:ln w="12700" cap="flat" cmpd="sng" algn="ctr">
              <a:solidFill>
                <a:schemeClr val="tx1"/>
              </a:solidFill>
              <a:prstDash val="solid"/>
              <a:round/>
              <a:headEnd type="none" w="sm" len="sm"/>
              <a:tailEnd type="none" w="sm" len="sm"/>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1" i="0" u="none" strike="noStrike" cap="none" normalizeH="0" baseline="0">
                <a:ln>
                  <a:noFill/>
                </a:ln>
                <a:solidFill>
                  <a:schemeClr val="bg2"/>
                </a:solidFill>
                <a:effectLst/>
                <a:latin typeface="Arial" panose="020B0604020202020204" pitchFamily="34" charset="0"/>
              </a:endParaRPr>
            </a:p>
          </p:txBody>
        </p:sp>
        <p:sp>
          <p:nvSpPr>
            <p:cNvPr id="4" name="CuadroTexto 3"/>
            <p:cNvSpPr txBox="1"/>
            <p:nvPr/>
          </p:nvSpPr>
          <p:spPr>
            <a:xfrm>
              <a:off x="6836735" y="2722465"/>
              <a:ext cx="1796902" cy="1600438"/>
            </a:xfrm>
            <a:prstGeom prst="rect">
              <a:avLst/>
            </a:prstGeom>
            <a:noFill/>
          </p:spPr>
          <p:txBody>
            <a:bodyPr wrap="square" rtlCol="0">
              <a:spAutoFit/>
            </a:bodyPr>
            <a:lstStyle/>
            <a:p>
              <a:r>
                <a:rPr lang="es-ES" sz="1400" b="0" dirty="0">
                  <a:solidFill>
                    <a:schemeClr val="bg1"/>
                  </a:solidFill>
                </a:rPr>
                <a:t>Al ser necesario un </a:t>
              </a:r>
              <a:r>
                <a:rPr lang="es-ES" sz="1400" b="0" dirty="0" err="1">
                  <a:solidFill>
                    <a:schemeClr val="bg1"/>
                  </a:solidFill>
                </a:rPr>
                <a:t>PLr</a:t>
              </a:r>
              <a:r>
                <a:rPr lang="es-ES" sz="1400" b="0" dirty="0">
                  <a:solidFill>
                    <a:schemeClr val="bg1"/>
                  </a:solidFill>
                </a:rPr>
                <a:t> e, no se puede considerar una exclusión de fallos mecánicos según EN ISO 13849-2 REV</a:t>
              </a:r>
            </a:p>
          </p:txBody>
        </p:sp>
      </p:grpSp>
      <p:pic>
        <p:nvPicPr>
          <p:cNvPr id="2" name="Imagen 1"/>
          <p:cNvPicPr>
            <a:picLocks noChangeAspect="1"/>
          </p:cNvPicPr>
          <p:nvPr/>
        </p:nvPicPr>
        <p:blipFill>
          <a:blip r:embed="rId3"/>
          <a:stretch>
            <a:fillRect/>
          </a:stretch>
        </p:blipFill>
        <p:spPr>
          <a:xfrm>
            <a:off x="2915341" y="1982776"/>
            <a:ext cx="655200" cy="655200"/>
          </a:xfrm>
          <a:prstGeom prst="rect">
            <a:avLst/>
          </a:prstGeom>
        </p:spPr>
      </p:pic>
      <p:grpSp>
        <p:nvGrpSpPr>
          <p:cNvPr id="32" name="Grupo 31"/>
          <p:cNvGrpSpPr/>
          <p:nvPr/>
        </p:nvGrpSpPr>
        <p:grpSpPr>
          <a:xfrm>
            <a:off x="509834" y="2737003"/>
            <a:ext cx="3164681" cy="2443163"/>
            <a:chOff x="648402" y="2770631"/>
            <a:chExt cx="3516312" cy="2714625"/>
          </a:xfrm>
        </p:grpSpPr>
        <p:pic>
          <p:nvPicPr>
            <p:cNvPr id="33"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02" y="2770631"/>
              <a:ext cx="3516312" cy="2714625"/>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Conector recto 33"/>
            <p:cNvCxnSpPr/>
            <p:nvPr/>
          </p:nvCxnSpPr>
          <p:spPr bwMode="auto">
            <a:xfrm>
              <a:off x="735105" y="4163803"/>
              <a:ext cx="923364"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Conector recto 34"/>
            <p:cNvCxnSpPr/>
            <p:nvPr/>
          </p:nvCxnSpPr>
          <p:spPr bwMode="auto">
            <a:xfrm>
              <a:off x="1658469" y="454510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Conector recto 35"/>
            <p:cNvCxnSpPr/>
            <p:nvPr/>
          </p:nvCxnSpPr>
          <p:spPr bwMode="auto">
            <a:xfrm>
              <a:off x="1945337" y="4733366"/>
              <a:ext cx="224120"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Conector recto 36"/>
            <p:cNvCxnSpPr/>
            <p:nvPr/>
          </p:nvCxnSpPr>
          <p:spPr bwMode="auto">
            <a:xfrm>
              <a:off x="2169457" y="483197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Conector recto 37"/>
            <p:cNvCxnSpPr/>
            <p:nvPr/>
          </p:nvCxnSpPr>
          <p:spPr bwMode="auto">
            <a:xfrm>
              <a:off x="1658469" y="4163803"/>
              <a:ext cx="0" cy="381303"/>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Conector recto 38"/>
            <p:cNvCxnSpPr/>
            <p:nvPr/>
          </p:nvCxnSpPr>
          <p:spPr bwMode="auto">
            <a:xfrm>
              <a:off x="1945337" y="4545106"/>
              <a:ext cx="0" cy="18826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Conector recto 39"/>
            <p:cNvCxnSpPr/>
            <p:nvPr/>
          </p:nvCxnSpPr>
          <p:spPr bwMode="auto">
            <a:xfrm>
              <a:off x="2169457" y="4733366"/>
              <a:ext cx="0" cy="9861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6" name="Imagen 5"/>
          <p:cNvPicPr>
            <a:picLocks noChangeAspect="1"/>
          </p:cNvPicPr>
          <p:nvPr/>
        </p:nvPicPr>
        <p:blipFill>
          <a:blip r:embed="rId5"/>
          <a:stretch>
            <a:fillRect/>
          </a:stretch>
        </p:blipFill>
        <p:spPr>
          <a:xfrm>
            <a:off x="2530513" y="5239599"/>
            <a:ext cx="6315075" cy="1504950"/>
          </a:xfrm>
          <a:prstGeom prst="rect">
            <a:avLst/>
          </a:prstGeom>
        </p:spPr>
      </p:pic>
    </p:spTree>
    <p:extLst>
      <p:ext uri="{BB962C8B-B14F-4D97-AF65-F5344CB8AC3E}">
        <p14:creationId xmlns:p14="http://schemas.microsoft.com/office/powerpoint/2010/main" val="36712105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sp>
        <p:nvSpPr>
          <p:cNvPr id="10" name="Rectangle 3"/>
          <p:cNvSpPr txBox="1">
            <a:spLocks noChangeArrowheads="1"/>
          </p:cNvSpPr>
          <p:nvPr/>
        </p:nvSpPr>
        <p:spPr bwMode="auto">
          <a:xfrm>
            <a:off x="431800" y="1346200"/>
            <a:ext cx="8280400"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FFD100"/>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8000" bIns="10800" numCol="1" anchor="t" anchorCtr="0" compatLnSpc="1">
            <a:prstTxWarp prst="textNoShape">
              <a:avLst/>
            </a:prstTxWarp>
          </a:bodyPr>
          <a:lstStyle>
            <a:lvl1pPr marL="180975" indent="-180975" algn="l" rtl="0" fontAlgn="base">
              <a:spcBef>
                <a:spcPct val="20000"/>
              </a:spcBef>
              <a:spcAft>
                <a:spcPct val="0"/>
              </a:spcAft>
              <a:buClr>
                <a:schemeClr val="accent1"/>
              </a:buClr>
              <a:buFont typeface="Arial" panose="020B0604020202020204" pitchFamily="34" charset="0"/>
              <a:buChar char="●"/>
              <a:defRPr sz="2000" kern="1200">
                <a:solidFill>
                  <a:schemeClr val="accent1"/>
                </a:solidFill>
                <a:latin typeface="+mn-lt"/>
                <a:ea typeface="+mn-ea"/>
                <a:cs typeface="+mn-cs"/>
              </a:defRPr>
            </a:lvl1pPr>
            <a:lvl2pPr marL="541338" indent="-180975"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2pPr>
            <a:lvl3pPr marL="901700" indent="-84138" algn="l" rtl="0" fontAlgn="base">
              <a:spcBef>
                <a:spcPct val="20000"/>
              </a:spcBef>
              <a:spcAft>
                <a:spcPct val="0"/>
              </a:spcAft>
              <a:buClr>
                <a:schemeClr val="bg2"/>
              </a:buClr>
              <a:buFont typeface="Arial" panose="020B0604020202020204" pitchFamily="34" charset="0"/>
              <a:buChar char="●"/>
              <a:defRPr kern="1200">
                <a:solidFill>
                  <a:schemeClr val="bg2"/>
                </a:solidFill>
                <a:latin typeface="+mn-lt"/>
                <a:ea typeface="+mn-ea"/>
                <a:cs typeface="+mn-cs"/>
              </a:defRPr>
            </a:lvl3pPr>
            <a:lvl4pPr marL="1751013" indent="-228600" algn="l" rtl="0" fontAlgn="base">
              <a:spcBef>
                <a:spcPct val="20000"/>
              </a:spcBef>
              <a:spcAft>
                <a:spcPct val="0"/>
              </a:spcAft>
              <a:buChar char="–"/>
              <a:defRPr sz="2000" kern="1200">
                <a:solidFill>
                  <a:schemeClr val="tx1"/>
                </a:solidFill>
                <a:latin typeface="+mn-lt"/>
                <a:ea typeface="+mn-ea"/>
                <a:cs typeface="+mn-cs"/>
              </a:defRPr>
            </a:lvl4pPr>
            <a:lvl5pPr marL="21590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s-ES" altLang="es-ES" b="0" dirty="0"/>
              <a:t>Definir funciones de seguridad:  trabaja 365 días al año 24 horas al día, y se corta la barrera inmaterial cada minuto. Hay función de “</a:t>
            </a:r>
            <a:r>
              <a:rPr lang="es-ES" altLang="es-ES" b="0" dirty="0" err="1"/>
              <a:t>muting</a:t>
            </a:r>
            <a:r>
              <a:rPr lang="es-ES" altLang="es-ES" b="0" dirty="0"/>
              <a:t> en T” con función </a:t>
            </a:r>
            <a:r>
              <a:rPr lang="es-ES" altLang="es-ES" b="0" dirty="0" err="1"/>
              <a:t>override</a:t>
            </a:r>
            <a:r>
              <a:rPr lang="es-ES" altLang="es-ES" b="0" dirty="0"/>
              <a:t>.</a:t>
            </a:r>
          </a:p>
          <a:p>
            <a:pPr marL="200025" indent="-200025">
              <a:lnSpc>
                <a:spcPct val="80000"/>
              </a:lnSpc>
            </a:pPr>
            <a:endParaRPr lang="es-ES" altLang="es-ES" sz="1200" b="0" dirty="0"/>
          </a:p>
          <a:p>
            <a:pPr marL="200025" indent="-200025">
              <a:lnSpc>
                <a:spcPct val="80000"/>
              </a:lnSpc>
            </a:pPr>
            <a:endParaRPr lang="es-ES" altLang="es-ES" sz="1200" b="0" dirty="0"/>
          </a:p>
          <a:p>
            <a:pPr marL="200025" indent="-200025">
              <a:lnSpc>
                <a:spcPct val="80000"/>
              </a:lnSpc>
              <a:buClr>
                <a:schemeClr val="accent6"/>
              </a:buClr>
            </a:pPr>
            <a:r>
              <a:rPr lang="es-ES" altLang="es-ES" sz="1200" b="0" dirty="0">
                <a:solidFill>
                  <a:schemeClr val="accent2"/>
                </a:solidFill>
              </a:rPr>
              <a:t>Función Interruptor de seguridad</a:t>
            </a:r>
          </a:p>
        </p:txBody>
      </p:sp>
      <p:sp>
        <p:nvSpPr>
          <p:cNvPr id="25" name="CuadroTexto 24"/>
          <p:cNvSpPr txBox="1"/>
          <p:nvPr/>
        </p:nvSpPr>
        <p:spPr>
          <a:xfrm>
            <a:off x="4409802" y="3000512"/>
            <a:ext cx="1616149" cy="584775"/>
          </a:xfrm>
          <a:prstGeom prst="rect">
            <a:avLst/>
          </a:prstGeom>
          <a:noFill/>
        </p:spPr>
        <p:txBody>
          <a:bodyPr wrap="square" rtlCol="0">
            <a:spAutoFit/>
          </a:bodyPr>
          <a:lstStyle/>
          <a:p>
            <a:r>
              <a:rPr lang="es-ES" sz="3200" dirty="0" err="1">
                <a:solidFill>
                  <a:schemeClr val="accent2"/>
                </a:solidFill>
              </a:rPr>
              <a:t>PLr</a:t>
            </a:r>
            <a:r>
              <a:rPr lang="es-ES" sz="3200" dirty="0">
                <a:solidFill>
                  <a:schemeClr val="accent2"/>
                </a:solidFill>
              </a:rPr>
              <a:t> e!!</a:t>
            </a:r>
          </a:p>
        </p:txBody>
      </p:sp>
      <p:grpSp>
        <p:nvGrpSpPr>
          <p:cNvPr id="32" name="Grupo 31"/>
          <p:cNvGrpSpPr/>
          <p:nvPr/>
        </p:nvGrpSpPr>
        <p:grpSpPr>
          <a:xfrm>
            <a:off x="509834" y="2737003"/>
            <a:ext cx="3164681" cy="2443163"/>
            <a:chOff x="648402" y="2770631"/>
            <a:chExt cx="3516312" cy="2714625"/>
          </a:xfrm>
        </p:grpSpPr>
        <p:pic>
          <p:nvPicPr>
            <p:cNvPr id="33"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402" y="2770631"/>
              <a:ext cx="3516312" cy="2714625"/>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Conector recto 33"/>
            <p:cNvCxnSpPr/>
            <p:nvPr/>
          </p:nvCxnSpPr>
          <p:spPr bwMode="auto">
            <a:xfrm>
              <a:off x="735105" y="4163803"/>
              <a:ext cx="923364"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Conector recto 34"/>
            <p:cNvCxnSpPr/>
            <p:nvPr/>
          </p:nvCxnSpPr>
          <p:spPr bwMode="auto">
            <a:xfrm>
              <a:off x="1658469" y="454510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Conector recto 35"/>
            <p:cNvCxnSpPr/>
            <p:nvPr/>
          </p:nvCxnSpPr>
          <p:spPr bwMode="auto">
            <a:xfrm>
              <a:off x="1945337" y="4733366"/>
              <a:ext cx="224120"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Conector recto 36"/>
            <p:cNvCxnSpPr/>
            <p:nvPr/>
          </p:nvCxnSpPr>
          <p:spPr bwMode="auto">
            <a:xfrm>
              <a:off x="2169457" y="4831976"/>
              <a:ext cx="286872" cy="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Conector recto 37"/>
            <p:cNvCxnSpPr/>
            <p:nvPr/>
          </p:nvCxnSpPr>
          <p:spPr bwMode="auto">
            <a:xfrm>
              <a:off x="1658469" y="4163803"/>
              <a:ext cx="0" cy="381303"/>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Conector recto 38"/>
            <p:cNvCxnSpPr/>
            <p:nvPr/>
          </p:nvCxnSpPr>
          <p:spPr bwMode="auto">
            <a:xfrm>
              <a:off x="1945337" y="4545106"/>
              <a:ext cx="0" cy="18826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Conector recto 39"/>
            <p:cNvCxnSpPr/>
            <p:nvPr/>
          </p:nvCxnSpPr>
          <p:spPr bwMode="auto">
            <a:xfrm>
              <a:off x="2169457" y="4733366"/>
              <a:ext cx="0" cy="98610"/>
            </a:xfrm>
            <a:prstGeom prst="line">
              <a:avLst/>
            </a:prstGeom>
            <a:solidFill>
              <a:schemeClr val="accent1"/>
            </a:solidFill>
            <a:ln w="28575" cap="flat" cmpd="sng" algn="ctr">
              <a:solidFill>
                <a:schemeClr val="accent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 name="Imagen 2"/>
          <p:cNvPicPr>
            <a:picLocks noChangeAspect="1"/>
          </p:cNvPicPr>
          <p:nvPr/>
        </p:nvPicPr>
        <p:blipFill>
          <a:blip r:embed="rId4"/>
          <a:stretch>
            <a:fillRect/>
          </a:stretch>
        </p:blipFill>
        <p:spPr>
          <a:xfrm>
            <a:off x="2915341" y="1973702"/>
            <a:ext cx="655200" cy="655200"/>
          </a:xfrm>
          <a:prstGeom prst="rect">
            <a:avLst/>
          </a:prstGeom>
        </p:spPr>
      </p:pic>
      <p:pic>
        <p:nvPicPr>
          <p:cNvPr id="8" name="Imagen 7"/>
          <p:cNvPicPr>
            <a:picLocks noChangeAspect="1"/>
          </p:cNvPicPr>
          <p:nvPr/>
        </p:nvPicPr>
        <p:blipFill>
          <a:blip r:embed="rId5"/>
          <a:stretch>
            <a:fillRect/>
          </a:stretch>
        </p:blipFill>
        <p:spPr>
          <a:xfrm>
            <a:off x="3775848" y="3907243"/>
            <a:ext cx="5182076" cy="2123599"/>
          </a:xfrm>
          <a:prstGeom prst="rect">
            <a:avLst/>
          </a:prstGeom>
        </p:spPr>
      </p:pic>
    </p:spTree>
    <p:extLst>
      <p:ext uri="{BB962C8B-B14F-4D97-AF65-F5344CB8AC3E}">
        <p14:creationId xmlns:p14="http://schemas.microsoft.com/office/powerpoint/2010/main" val="19878446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Ejemplo de aplicación</a:t>
            </a:r>
          </a:p>
        </p:txBody>
      </p:sp>
      <p:pic>
        <p:nvPicPr>
          <p:cNvPr id="16" name="Imagen 15"/>
          <p:cNvPicPr>
            <a:picLocks noChangeAspect="1"/>
          </p:cNvPicPr>
          <p:nvPr/>
        </p:nvPicPr>
        <p:blipFill>
          <a:blip r:embed="rId3"/>
          <a:stretch>
            <a:fillRect/>
          </a:stretch>
        </p:blipFill>
        <p:spPr>
          <a:xfrm>
            <a:off x="908641" y="1249214"/>
            <a:ext cx="7581900" cy="5210175"/>
          </a:xfrm>
          <a:prstGeom prst="rect">
            <a:avLst/>
          </a:prstGeom>
        </p:spPr>
      </p:pic>
    </p:spTree>
    <p:extLst>
      <p:ext uri="{BB962C8B-B14F-4D97-AF65-F5344CB8AC3E}">
        <p14:creationId xmlns:p14="http://schemas.microsoft.com/office/powerpoint/2010/main" val="37147279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0" y="2239200"/>
            <a:ext cx="9144000" cy="1150937"/>
          </a:xfrm>
        </p:spPr>
        <p:txBody>
          <a:bodyPr/>
          <a:lstStyle/>
          <a:p>
            <a:pPr algn="ctr"/>
            <a:r>
              <a:rPr lang="es-ES" sz="7200" dirty="0">
                <a:solidFill>
                  <a:schemeClr val="bg1"/>
                </a:solidFill>
              </a:rPr>
              <a:t>Sistema</a:t>
            </a:r>
          </a:p>
        </p:txBody>
      </p:sp>
    </p:spTree>
    <p:extLst>
      <p:ext uri="{BB962C8B-B14F-4D97-AF65-F5344CB8AC3E}">
        <p14:creationId xmlns:p14="http://schemas.microsoft.com/office/powerpoint/2010/main" val="14617390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207" name="Rectangle 191"/>
          <p:cNvSpPr>
            <a:spLocks noGrp="1" noChangeArrowheads="1"/>
          </p:cNvSpPr>
          <p:nvPr>
            <p:ph type="title"/>
          </p:nvPr>
        </p:nvSpPr>
        <p:spPr>
          <a:xfrm>
            <a:off x="431800" y="77788"/>
            <a:ext cx="8280400" cy="884237"/>
          </a:xfrm>
          <a:noFill/>
          <a:ln/>
        </p:spPr>
        <p:txBody>
          <a:bodyPr/>
          <a:lstStyle/>
          <a:p>
            <a:r>
              <a:rPr lang="es-ES" altLang="es-ES" dirty="0"/>
              <a:t>Cálculos con Sistema</a:t>
            </a:r>
          </a:p>
        </p:txBody>
      </p:sp>
      <p:pic>
        <p:nvPicPr>
          <p:cNvPr id="2" name="Imagen 1"/>
          <p:cNvPicPr>
            <a:picLocks noChangeAspect="1"/>
          </p:cNvPicPr>
          <p:nvPr/>
        </p:nvPicPr>
        <p:blipFill>
          <a:blip r:embed="rId3"/>
          <a:stretch>
            <a:fillRect/>
          </a:stretch>
        </p:blipFill>
        <p:spPr>
          <a:xfrm>
            <a:off x="2024062" y="1212160"/>
            <a:ext cx="5330539" cy="5003110"/>
          </a:xfrm>
          <a:prstGeom prst="rect">
            <a:avLst/>
          </a:prstGeom>
        </p:spPr>
      </p:pic>
    </p:spTree>
    <p:extLst>
      <p:ext uri="{BB962C8B-B14F-4D97-AF65-F5344CB8AC3E}">
        <p14:creationId xmlns:p14="http://schemas.microsoft.com/office/powerpoint/2010/main" val="18695533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0" y="2239200"/>
            <a:ext cx="9144000" cy="1150937"/>
          </a:xfrm>
        </p:spPr>
        <p:txBody>
          <a:bodyPr/>
          <a:lstStyle/>
          <a:p>
            <a:pPr algn="ctr"/>
            <a:r>
              <a:rPr lang="es-ES" sz="7200" dirty="0">
                <a:solidFill>
                  <a:schemeClr val="bg1"/>
                </a:solidFill>
              </a:rPr>
              <a:t>Soluciones =S=    para la máquina segura</a:t>
            </a:r>
          </a:p>
        </p:txBody>
      </p:sp>
    </p:spTree>
    <p:extLst>
      <p:ext uri="{BB962C8B-B14F-4D97-AF65-F5344CB8AC3E}">
        <p14:creationId xmlns:p14="http://schemas.microsoft.com/office/powerpoint/2010/main" val="3259404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368136" y="910569"/>
            <a:ext cx="8589489" cy="3221646"/>
          </a:xfrm>
          <a:prstGeom prst="rect">
            <a:avLst/>
          </a:prstGeom>
          <a:noFill/>
          <a:ln w="9525" algn="ctr">
            <a:noFill/>
            <a:miter lim="800000"/>
            <a:headEnd/>
            <a:tailEnd/>
          </a:ln>
        </p:spPr>
      </p:pic>
      <p:sp>
        <p:nvSpPr>
          <p:cNvPr id="40963" name="Rectangle 3"/>
          <p:cNvSpPr>
            <a:spLocks noGrp="1" noChangeArrowheads="1"/>
          </p:cNvSpPr>
          <p:nvPr>
            <p:ph type="title" idx="4294967295"/>
          </p:nvPr>
        </p:nvSpPr>
        <p:spPr>
          <a:xfrm>
            <a:off x="442913" y="152400"/>
            <a:ext cx="8388350" cy="1150938"/>
          </a:xfrm>
        </p:spPr>
        <p:txBody>
          <a:bodyPr/>
          <a:lstStyle/>
          <a:p>
            <a:pPr eaLnBrk="1" hangingPunct="1"/>
            <a:r>
              <a:rPr lang="es-ES" sz="3200"/>
              <a:t>Enfoque ‘cadena de seguridad’: </a:t>
            </a:r>
            <a:br>
              <a:rPr lang="es-ES" sz="3200"/>
            </a:br>
            <a:r>
              <a:rPr lang="es-ES" sz="2000"/>
              <a:t>Un único proveedor para toda la cadena de seguridad: </a:t>
            </a:r>
          </a:p>
        </p:txBody>
      </p:sp>
      <p:sp>
        <p:nvSpPr>
          <p:cNvPr id="40964" name="Rectangle 4"/>
          <p:cNvSpPr>
            <a:spLocks noChangeArrowheads="1"/>
          </p:cNvSpPr>
          <p:nvPr/>
        </p:nvSpPr>
        <p:spPr bwMode="auto">
          <a:xfrm>
            <a:off x="623888" y="3844130"/>
            <a:ext cx="2938462" cy="984885"/>
          </a:xfrm>
          <a:prstGeom prst="rect">
            <a:avLst/>
          </a:prstGeom>
          <a:noFill/>
          <a:ln w="12700">
            <a:noFill/>
            <a:miter lim="800000"/>
            <a:headEnd type="none" w="sm" len="sm"/>
            <a:tailEnd type="none" w="sm" len="sm"/>
          </a:ln>
        </p:spPr>
        <p:txBody>
          <a:bodyPr>
            <a:sp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es-ES" sz="1600" b="0" i="0" u="none" strike="noStrike" kern="0" cap="none" spc="0" normalizeH="0" baseline="0" noProof="0" dirty="0">
                <a:ln>
                  <a:noFill/>
                </a:ln>
                <a:solidFill>
                  <a:schemeClr val="accent1"/>
                </a:solidFill>
                <a:effectLst/>
                <a:uLnTx/>
                <a:uFillTx/>
              </a:rPr>
              <a:t>Adquisición de la información</a:t>
            </a:r>
          </a:p>
          <a:p>
            <a:pPr marL="0" marR="0" lvl="0" indent="0" algn="l" defTabSz="914400" eaLnBrk="1" fontAlgn="auto" latinLnBrk="0" hangingPunct="1">
              <a:lnSpc>
                <a:spcPct val="100000"/>
              </a:lnSpc>
              <a:spcBef>
                <a:spcPct val="0"/>
              </a:spcBef>
              <a:spcAft>
                <a:spcPts val="0"/>
              </a:spcAft>
              <a:buClrTx/>
              <a:buSzTx/>
              <a:buFontTx/>
              <a:buNone/>
              <a:tabLst/>
              <a:defRPr/>
            </a:pPr>
            <a:r>
              <a:rPr kumimoji="0" lang="es-ES" sz="1800" b="1"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a:ln>
                  <a:noFill/>
                </a:ln>
                <a:solidFill>
                  <a:schemeClr val="bg2"/>
                </a:solidFill>
                <a:effectLst/>
                <a:uLnTx/>
                <a:uFillTx/>
              </a:rPr>
              <a:t>Interruptores de seguridad, barreras inmateriales, mandos de validación y parada de emergencia</a:t>
            </a:r>
          </a:p>
        </p:txBody>
      </p:sp>
      <p:sp>
        <p:nvSpPr>
          <p:cNvPr id="40965" name="Rectangle 5"/>
          <p:cNvSpPr>
            <a:spLocks noChangeArrowheads="1"/>
          </p:cNvSpPr>
          <p:nvPr/>
        </p:nvSpPr>
        <p:spPr bwMode="auto">
          <a:xfrm>
            <a:off x="3738299" y="3875880"/>
            <a:ext cx="2255054" cy="769441"/>
          </a:xfrm>
          <a:prstGeom prst="rect">
            <a:avLst/>
          </a:prstGeom>
          <a:noFill/>
          <a:ln w="12700" algn="ctr">
            <a:noFill/>
            <a:miter lim="800000"/>
            <a:headEnd type="none" w="sm" len="sm"/>
            <a:tailEnd type="none" w="sm" len="sm"/>
          </a:ln>
        </p:spPr>
        <p:txBody>
          <a:bodyPr wrap="square">
            <a:sp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es-ES" sz="1600" b="0" i="0" u="none" strike="noStrike" kern="0" cap="none" spc="0" normalizeH="0" baseline="0" noProof="0" dirty="0">
                <a:ln>
                  <a:noFill/>
                </a:ln>
                <a:solidFill>
                  <a:schemeClr val="hlink"/>
                </a:solidFill>
                <a:effectLst/>
                <a:uLnTx/>
                <a:uFillTx/>
              </a:rPr>
              <a:t>Supervisión y proceso</a:t>
            </a:r>
          </a:p>
          <a:p>
            <a:pPr marL="0" marR="0" lvl="0" indent="0" algn="l" defTabSz="914400" eaLnBrk="1" fontAlgn="auto" latinLnBrk="0" hangingPunct="1">
              <a:lnSpc>
                <a:spcPct val="100000"/>
              </a:lnSpc>
              <a:spcBef>
                <a:spcPct val="0"/>
              </a:spcBef>
              <a:spcAft>
                <a:spcPts val="0"/>
              </a:spcAft>
              <a:buClrTx/>
              <a:buSzTx/>
              <a:buFontTx/>
              <a:buNone/>
              <a:tabLst/>
              <a:defRPr/>
            </a:pPr>
            <a:r>
              <a:rPr kumimoji="0" lang="es-ES" sz="1400" b="0" i="0" u="none" strike="noStrike" kern="0" cap="none" spc="0" normalizeH="0" baseline="0" noProof="0" dirty="0">
                <a:ln>
                  <a:noFill/>
                </a:ln>
                <a:solidFill>
                  <a:schemeClr val="bg2"/>
                </a:solidFill>
                <a:effectLst/>
                <a:uLnTx/>
                <a:uFillTx/>
              </a:rPr>
              <a:t>• Módulos, controladores y </a:t>
            </a:r>
            <a:r>
              <a:rPr kumimoji="0" lang="es-ES" sz="1400" b="0" i="0" u="none" strike="noStrike" kern="0" cap="none" spc="0" normalizeH="0" baseline="0" noProof="0" dirty="0" err="1">
                <a:ln>
                  <a:noFill/>
                </a:ln>
                <a:solidFill>
                  <a:schemeClr val="bg2"/>
                </a:solidFill>
                <a:effectLst/>
                <a:uLnTx/>
                <a:uFillTx/>
              </a:rPr>
              <a:t>PLC’s</a:t>
            </a:r>
            <a:r>
              <a:rPr kumimoji="0" lang="es-ES" sz="1400" b="0" i="0" u="none" strike="noStrike" kern="0" cap="none" spc="0" normalizeH="0" baseline="0" noProof="0" dirty="0">
                <a:ln>
                  <a:noFill/>
                </a:ln>
                <a:solidFill>
                  <a:schemeClr val="bg2"/>
                </a:solidFill>
                <a:effectLst/>
                <a:uLnTx/>
                <a:uFillTx/>
              </a:rPr>
              <a:t> de seguridad</a:t>
            </a:r>
          </a:p>
        </p:txBody>
      </p:sp>
      <p:sp>
        <p:nvSpPr>
          <p:cNvPr id="40966" name="Rectangle 6"/>
          <p:cNvSpPr>
            <a:spLocks noChangeArrowheads="1"/>
          </p:cNvSpPr>
          <p:nvPr/>
        </p:nvSpPr>
        <p:spPr bwMode="auto">
          <a:xfrm>
            <a:off x="6488113" y="3853655"/>
            <a:ext cx="2384425" cy="984885"/>
          </a:xfrm>
          <a:prstGeom prst="rect">
            <a:avLst/>
          </a:prstGeom>
          <a:noFill/>
          <a:ln w="12700">
            <a:noFill/>
            <a:miter lim="800000"/>
            <a:headEnd type="none" w="sm" len="sm"/>
            <a:tailEnd type="none" w="sm" len="sm"/>
          </a:ln>
        </p:spPr>
        <p:txBody>
          <a:bodyPr>
            <a:sp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kumimoji="0" lang="es-ES" sz="1600" b="0" i="0" u="none" strike="noStrike" kern="0" cap="none" spc="0" normalizeH="0" baseline="0" noProof="0" dirty="0">
                <a:ln>
                  <a:noFill/>
                </a:ln>
                <a:solidFill>
                  <a:srgbClr val="FF9900"/>
                </a:solidFill>
                <a:effectLst/>
                <a:uLnTx/>
                <a:uFillTx/>
              </a:rPr>
              <a:t>Parada de la máquina</a:t>
            </a:r>
          </a:p>
          <a:p>
            <a:pPr marL="0" marR="0" lvl="0" indent="0" algn="l" defTabSz="914400" eaLnBrk="1" fontAlgn="auto" latinLnBrk="0" hangingPunct="1">
              <a:lnSpc>
                <a:spcPct val="100000"/>
              </a:lnSpc>
              <a:spcBef>
                <a:spcPct val="0"/>
              </a:spcBef>
              <a:spcAft>
                <a:spcPts val="0"/>
              </a:spcAft>
              <a:buClrTx/>
              <a:buSzTx/>
              <a:buFontTx/>
              <a:buNone/>
              <a:tabLst/>
              <a:defRPr/>
            </a:pPr>
            <a:r>
              <a:rPr kumimoji="0" lang="es-ES" sz="1400" b="1"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Contactores</a:t>
            </a:r>
            <a:r>
              <a:rPr kumimoji="0" lang="es-ES" sz="1400" b="0" i="0" u="none" strike="noStrike" kern="0" cap="none" spc="0" normalizeH="0" baseline="0" noProof="0" dirty="0">
                <a:ln>
                  <a:noFill/>
                </a:ln>
                <a:solidFill>
                  <a:schemeClr val="bg2"/>
                </a:solidFill>
                <a:effectLst/>
                <a:uLnTx/>
                <a:uFillTx/>
              </a:rPr>
              <a:t>, variadores de velocidad y servo drives, interruptores-seccionadores</a:t>
            </a:r>
          </a:p>
        </p:txBody>
      </p:sp>
      <p:sp>
        <p:nvSpPr>
          <p:cNvPr id="40967" name="AutoShape 16"/>
          <p:cNvSpPr>
            <a:spLocks noChangeArrowheads="1"/>
          </p:cNvSpPr>
          <p:nvPr/>
        </p:nvSpPr>
        <p:spPr bwMode="auto">
          <a:xfrm>
            <a:off x="779463" y="6201288"/>
            <a:ext cx="8070850" cy="301625"/>
          </a:xfrm>
          <a:prstGeom prst="roundRect">
            <a:avLst>
              <a:gd name="adj" fmla="val 23157"/>
            </a:avLst>
          </a:prstGeom>
          <a:solidFill>
            <a:schemeClr val="accent2"/>
          </a:solidFill>
          <a:ln w="12573" algn="ctr">
            <a:noFill/>
            <a:miter lim="800000"/>
            <a:headEnd/>
            <a:tailEnd/>
          </a:ln>
        </p:spPr>
        <p:txBody>
          <a:bodyPr lIns="90000" tIns="46800" rIns="90000" bIns="46800" anchor="ctr"/>
          <a:lstStyle/>
          <a:p>
            <a:pPr marL="0" marR="0" lvl="0" indent="0" defTabSz="457200" eaLnBrk="0" fontAlgn="auto" latinLnBrk="0" hangingPunct="0">
              <a:lnSpc>
                <a:spcPct val="100000"/>
              </a:lnSpc>
              <a:spcBef>
                <a:spcPct val="0"/>
              </a:spcBef>
              <a:spcAft>
                <a:spcPts val="0"/>
              </a:spcAft>
              <a:buClr>
                <a:srgbClr val="000000"/>
              </a:buClr>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s-ES" sz="1600" b="1" i="0" u="none" strike="noStrike" kern="0" cap="none" spc="0" normalizeH="0" baseline="0" noProof="0" dirty="0">
                <a:ln>
                  <a:noFill/>
                </a:ln>
                <a:solidFill>
                  <a:schemeClr val="bg1"/>
                </a:solidFill>
                <a:effectLst/>
                <a:uLnTx/>
                <a:uFillTx/>
              </a:rPr>
              <a:t>Transmisión segura de la señal</a:t>
            </a:r>
          </a:p>
        </p:txBody>
      </p:sp>
      <p:pic>
        <p:nvPicPr>
          <p:cNvPr id="40969" name="Picture 7"/>
          <p:cNvPicPr>
            <a:picLocks noChangeAspect="1" noChangeArrowheads="1"/>
          </p:cNvPicPr>
          <p:nvPr/>
        </p:nvPicPr>
        <p:blipFill>
          <a:blip r:embed="rId3" cstate="print"/>
          <a:srcRect r="3157"/>
          <a:stretch>
            <a:fillRect/>
          </a:stretch>
        </p:blipFill>
        <p:spPr bwMode="auto">
          <a:xfrm>
            <a:off x="1173521" y="5331338"/>
            <a:ext cx="238125" cy="508303"/>
          </a:xfrm>
          <a:prstGeom prst="rect">
            <a:avLst/>
          </a:prstGeom>
          <a:noFill/>
          <a:ln w="12700">
            <a:noFill/>
            <a:miter lim="800000"/>
            <a:headEnd type="none" w="sm" len="sm"/>
            <a:tailEnd type="none" w="sm" len="sm"/>
          </a:ln>
        </p:spPr>
      </p:pic>
      <p:pic>
        <p:nvPicPr>
          <p:cNvPr id="40970" name="Picture 8"/>
          <p:cNvPicPr>
            <a:picLocks noChangeAspect="1" noChangeArrowheads="1"/>
          </p:cNvPicPr>
          <p:nvPr/>
        </p:nvPicPr>
        <p:blipFill>
          <a:blip r:embed="rId4" cstate="print"/>
          <a:srcRect/>
          <a:stretch>
            <a:fillRect/>
          </a:stretch>
        </p:blipFill>
        <p:spPr bwMode="auto">
          <a:xfrm>
            <a:off x="1516421" y="5180525"/>
            <a:ext cx="346075" cy="661944"/>
          </a:xfrm>
          <a:prstGeom prst="rect">
            <a:avLst/>
          </a:prstGeom>
          <a:noFill/>
          <a:ln w="12700">
            <a:noFill/>
            <a:miter lim="800000"/>
            <a:headEnd type="none" w="sm" len="sm"/>
            <a:tailEnd type="none" w="sm" len="sm"/>
          </a:ln>
        </p:spPr>
      </p:pic>
      <p:pic>
        <p:nvPicPr>
          <p:cNvPr id="40971" name="Picture 10"/>
          <p:cNvPicPr>
            <a:picLocks noChangeAspect="1" noChangeArrowheads="1"/>
          </p:cNvPicPr>
          <p:nvPr/>
        </p:nvPicPr>
        <p:blipFill>
          <a:blip r:embed="rId5" cstate="print"/>
          <a:srcRect/>
          <a:stretch>
            <a:fillRect/>
          </a:stretch>
        </p:blipFill>
        <p:spPr bwMode="auto">
          <a:xfrm>
            <a:off x="1933933" y="5513900"/>
            <a:ext cx="385763" cy="335997"/>
          </a:xfrm>
          <a:prstGeom prst="rect">
            <a:avLst/>
          </a:prstGeom>
          <a:noFill/>
          <a:ln w="12700">
            <a:noFill/>
            <a:miter lim="800000"/>
            <a:headEnd type="none" w="sm" len="sm"/>
            <a:tailEnd type="none" w="sm" len="sm"/>
          </a:ln>
        </p:spPr>
      </p:pic>
      <p:pic>
        <p:nvPicPr>
          <p:cNvPr id="40972" name="Picture 11"/>
          <p:cNvPicPr>
            <a:picLocks noChangeAspect="1" noChangeArrowheads="1"/>
          </p:cNvPicPr>
          <p:nvPr/>
        </p:nvPicPr>
        <p:blipFill>
          <a:blip r:embed="rId6" cstate="print"/>
          <a:srcRect l="2" r="3708"/>
          <a:stretch>
            <a:fillRect/>
          </a:stretch>
        </p:blipFill>
        <p:spPr bwMode="auto">
          <a:xfrm>
            <a:off x="2365733" y="5509138"/>
            <a:ext cx="611188" cy="334561"/>
          </a:xfrm>
          <a:prstGeom prst="rect">
            <a:avLst/>
          </a:prstGeom>
          <a:noFill/>
          <a:ln w="12700">
            <a:noFill/>
            <a:miter lim="800000"/>
            <a:headEnd type="none" w="sm" len="sm"/>
            <a:tailEnd type="none" w="sm" len="sm"/>
          </a:ln>
        </p:spPr>
      </p:pic>
      <p:sp>
        <p:nvSpPr>
          <p:cNvPr id="40974" name="AutoShape 3"/>
          <p:cNvSpPr>
            <a:spLocks noChangeArrowheads="1"/>
          </p:cNvSpPr>
          <p:nvPr/>
        </p:nvSpPr>
        <p:spPr bwMode="auto">
          <a:xfrm>
            <a:off x="771525" y="4991613"/>
            <a:ext cx="2668588" cy="1090612"/>
          </a:xfrm>
          <a:prstGeom prst="roundRect">
            <a:avLst>
              <a:gd name="adj" fmla="val 16667"/>
            </a:avLst>
          </a:prstGeom>
          <a:noFill/>
          <a:ln w="25400" algn="ctr">
            <a:solidFill>
              <a:schemeClr val="accent1"/>
            </a:solidFill>
            <a:round/>
            <a:headEnd/>
            <a:tailEnd/>
          </a:ln>
        </p:spPr>
        <p:txBody>
          <a:bodyPr wrap="none" anchor="ctr"/>
          <a:lstStyle/>
          <a:p>
            <a:pPr marL="0" marR="0" lvl="0" indent="0" algn="l" defTabSz="914400" eaLnBrk="1" fontAlgn="auto" latinLnBrk="0" hangingPunct="1">
              <a:lnSpc>
                <a:spcPct val="100000"/>
              </a:lnSpc>
              <a:spcBef>
                <a:spcPct val="0"/>
              </a:spcBef>
              <a:spcAft>
                <a:spcPts val="0"/>
              </a:spcAft>
              <a:buClrTx/>
              <a:buSzTx/>
              <a:buFontTx/>
              <a:buNone/>
              <a:tabLst/>
              <a:defRPr/>
            </a:pPr>
            <a:endParaRPr kumimoji="0" lang="es-ES" sz="1800" b="0" i="0" u="none" strike="noStrike" kern="0" cap="none" spc="0" normalizeH="0" baseline="0" noProof="0">
              <a:ln>
                <a:noFill/>
              </a:ln>
              <a:solidFill>
                <a:schemeClr val="bg2"/>
              </a:solidFill>
              <a:effectLst/>
              <a:uLnTx/>
              <a:uFillTx/>
            </a:endParaRPr>
          </a:p>
        </p:txBody>
      </p:sp>
      <p:sp>
        <p:nvSpPr>
          <p:cNvPr id="40975" name="AutoShape 4"/>
          <p:cNvSpPr>
            <a:spLocks noChangeArrowheads="1"/>
          </p:cNvSpPr>
          <p:nvPr/>
        </p:nvSpPr>
        <p:spPr bwMode="auto">
          <a:xfrm>
            <a:off x="3330575" y="4990025"/>
            <a:ext cx="2717800" cy="1092200"/>
          </a:xfrm>
          <a:prstGeom prst="roundRect">
            <a:avLst>
              <a:gd name="adj" fmla="val 16667"/>
            </a:avLst>
          </a:prstGeom>
          <a:noFill/>
          <a:ln w="25400" algn="ctr">
            <a:solidFill>
              <a:schemeClr val="hlink"/>
            </a:solidFill>
            <a:round/>
            <a:headEnd/>
            <a:tailEnd/>
          </a:ln>
        </p:spPr>
        <p:txBody>
          <a:bodyPr wrap="none" anchor="ctr"/>
          <a:lstStyle/>
          <a:p>
            <a:pPr marL="1160463" marR="0" lvl="0" indent="-342900" defTabSz="914400" eaLnBrk="1" fontAlgn="auto" latinLnBrk="0" hangingPunct="1">
              <a:lnSpc>
                <a:spcPct val="100000"/>
              </a:lnSpc>
              <a:spcBef>
                <a:spcPct val="0"/>
              </a:spcBef>
              <a:spcAft>
                <a:spcPts val="0"/>
              </a:spcAft>
              <a:buClrTx/>
              <a:buSzTx/>
              <a:buFontTx/>
              <a:buAutoNum type="arabicPeriod"/>
              <a:tabLst/>
              <a:defRPr/>
            </a:pPr>
            <a:endParaRPr kumimoji="0" lang="es-ES" sz="2400" b="0" i="0" u="none" strike="noStrike" kern="0" cap="none" spc="0" normalizeH="0" baseline="0" noProof="0">
              <a:ln>
                <a:noFill/>
              </a:ln>
              <a:solidFill>
                <a:schemeClr val="bg2"/>
              </a:solidFill>
              <a:effectLst/>
              <a:uLnTx/>
              <a:uFillTx/>
            </a:endParaRPr>
          </a:p>
        </p:txBody>
      </p:sp>
      <p:sp>
        <p:nvSpPr>
          <p:cNvPr id="40976" name="AutoShape 5"/>
          <p:cNvSpPr>
            <a:spLocks noChangeArrowheads="1"/>
          </p:cNvSpPr>
          <p:nvPr/>
        </p:nvSpPr>
        <p:spPr bwMode="auto">
          <a:xfrm>
            <a:off x="5948363" y="4991613"/>
            <a:ext cx="2876550" cy="1090612"/>
          </a:xfrm>
          <a:prstGeom prst="roundRect">
            <a:avLst>
              <a:gd name="adj" fmla="val 16667"/>
            </a:avLst>
          </a:prstGeom>
          <a:noFill/>
          <a:ln w="25400" algn="ctr">
            <a:solidFill>
              <a:srgbClr val="FF9900"/>
            </a:solidFill>
            <a:round/>
            <a:headEnd/>
            <a:tailEnd/>
          </a:ln>
        </p:spPr>
        <p:txBody>
          <a:bodyPr wrap="none" anchor="ctr"/>
          <a:lstStyle/>
          <a:p>
            <a:pPr marL="0" marR="0" lvl="0" indent="0" algn="l" defTabSz="914400" eaLnBrk="1" fontAlgn="auto" latinLnBrk="0" hangingPunct="1">
              <a:lnSpc>
                <a:spcPct val="100000"/>
              </a:lnSpc>
              <a:spcBef>
                <a:spcPct val="0"/>
              </a:spcBef>
              <a:spcAft>
                <a:spcPts val="0"/>
              </a:spcAft>
              <a:buClrTx/>
              <a:buSzTx/>
              <a:buFontTx/>
              <a:buNone/>
              <a:tabLst/>
              <a:defRPr/>
            </a:pPr>
            <a:endParaRPr kumimoji="0" lang="es-ES" sz="1800" b="0" i="0" u="none" strike="noStrike" kern="0" cap="none" spc="0" normalizeH="0" baseline="0" noProof="0">
              <a:ln>
                <a:noFill/>
              </a:ln>
              <a:solidFill>
                <a:schemeClr val="bg2"/>
              </a:solidFill>
              <a:effectLst/>
              <a:uLnTx/>
              <a:uFillTx/>
            </a:endParaRPr>
          </a:p>
        </p:txBody>
      </p:sp>
      <p:pic>
        <p:nvPicPr>
          <p:cNvPr id="40977" name="Picture 12"/>
          <p:cNvPicPr>
            <a:picLocks noChangeAspect="1" noChangeArrowheads="1"/>
          </p:cNvPicPr>
          <p:nvPr/>
        </p:nvPicPr>
        <p:blipFill>
          <a:blip r:embed="rId7" cstate="print"/>
          <a:srcRect/>
          <a:stretch>
            <a:fillRect/>
          </a:stretch>
        </p:blipFill>
        <p:spPr bwMode="auto">
          <a:xfrm>
            <a:off x="3616325" y="5291650"/>
            <a:ext cx="729644" cy="514047"/>
          </a:xfrm>
          <a:prstGeom prst="rect">
            <a:avLst/>
          </a:prstGeom>
          <a:noFill/>
          <a:ln w="12700">
            <a:noFill/>
            <a:miter lim="800000"/>
            <a:headEnd type="none" w="sm" len="sm"/>
            <a:tailEnd type="none" w="sm" len="sm"/>
          </a:ln>
        </p:spPr>
      </p:pic>
      <p:pic>
        <p:nvPicPr>
          <p:cNvPr id="40978" name="Picture 1"/>
          <p:cNvPicPr>
            <a:picLocks noChangeAspect="1" noChangeArrowheads="1"/>
          </p:cNvPicPr>
          <p:nvPr/>
        </p:nvPicPr>
        <p:blipFill>
          <a:blip r:embed="rId8" cstate="print"/>
          <a:srcRect/>
          <a:stretch>
            <a:fillRect/>
          </a:stretch>
        </p:blipFill>
        <p:spPr bwMode="auto">
          <a:xfrm>
            <a:off x="4206875" y="5356738"/>
            <a:ext cx="426770" cy="432201"/>
          </a:xfrm>
          <a:prstGeom prst="rect">
            <a:avLst/>
          </a:prstGeom>
          <a:noFill/>
          <a:ln w="9525">
            <a:noFill/>
            <a:miter lim="800000"/>
            <a:headEnd/>
            <a:tailEnd/>
          </a:ln>
        </p:spPr>
      </p:pic>
      <p:pic>
        <p:nvPicPr>
          <p:cNvPr id="40979" name="Picture 2" descr="D:\documents and Settings\jminto\Desktop\Safety\27 Launch &amp; Communications\Customer event\Safety ppt - picts for Jason\m221_safety\m221_safety.png"/>
          <p:cNvPicPr>
            <a:picLocks noChangeAspect="1" noChangeArrowheads="1"/>
          </p:cNvPicPr>
          <p:nvPr/>
        </p:nvPicPr>
        <p:blipFill>
          <a:blip r:embed="rId9" cstate="print"/>
          <a:srcRect/>
          <a:stretch>
            <a:fillRect/>
          </a:stretch>
        </p:blipFill>
        <p:spPr bwMode="auto">
          <a:xfrm>
            <a:off x="4611866" y="5326147"/>
            <a:ext cx="679325" cy="513708"/>
          </a:xfrm>
          <a:prstGeom prst="rect">
            <a:avLst/>
          </a:prstGeom>
          <a:noFill/>
          <a:ln w="9525">
            <a:noFill/>
            <a:miter lim="800000"/>
            <a:headEnd/>
            <a:tailEnd/>
          </a:ln>
        </p:spPr>
      </p:pic>
      <p:pic>
        <p:nvPicPr>
          <p:cNvPr id="40980" name="Picture 4" descr="D:\documents and Settings\jminto\Desktop\Safety\27 Launch &amp; Communications\Customer event\Safety ppt - picts for Jason\MC\105545.png"/>
          <p:cNvPicPr>
            <a:picLocks noChangeAspect="1" noChangeArrowheads="1"/>
          </p:cNvPicPr>
          <p:nvPr/>
        </p:nvPicPr>
        <p:blipFill>
          <a:blip r:embed="rId10" cstate="print"/>
          <a:srcRect/>
          <a:stretch>
            <a:fillRect/>
          </a:stretch>
        </p:blipFill>
        <p:spPr bwMode="auto">
          <a:xfrm>
            <a:off x="3876675" y="5339275"/>
            <a:ext cx="469294" cy="470970"/>
          </a:xfrm>
          <a:prstGeom prst="rect">
            <a:avLst/>
          </a:prstGeom>
          <a:noFill/>
          <a:ln w="9525">
            <a:noFill/>
            <a:miter lim="800000"/>
            <a:headEnd/>
            <a:tailEnd/>
          </a:ln>
        </p:spPr>
      </p:pic>
      <p:pic>
        <p:nvPicPr>
          <p:cNvPr id="40981" name="Picture 183" descr="BuR_SL8000"/>
          <p:cNvPicPr>
            <a:picLocks noChangeAspect="1" noChangeArrowheads="1"/>
          </p:cNvPicPr>
          <p:nvPr/>
        </p:nvPicPr>
        <p:blipFill>
          <a:blip r:embed="rId11" cstate="print"/>
          <a:srcRect/>
          <a:stretch>
            <a:fillRect/>
          </a:stretch>
        </p:blipFill>
        <p:spPr bwMode="auto">
          <a:xfrm>
            <a:off x="5364163" y="5313875"/>
            <a:ext cx="388937" cy="470970"/>
          </a:xfrm>
          <a:prstGeom prst="rect">
            <a:avLst/>
          </a:prstGeom>
          <a:noFill/>
          <a:ln w="9525">
            <a:noFill/>
            <a:miter lim="800000"/>
            <a:headEnd/>
            <a:tailEnd/>
          </a:ln>
        </p:spPr>
      </p:pic>
      <p:sp>
        <p:nvSpPr>
          <p:cNvPr id="69634" name="AutoShape 2"/>
          <p:cNvSpPr>
            <a:spLocks noChangeAspect="1" noChangeArrowheads="1" noTextEdit="1"/>
          </p:cNvSpPr>
          <p:nvPr/>
        </p:nvSpPr>
        <p:spPr bwMode="auto">
          <a:xfrm>
            <a:off x="6441441" y="5177985"/>
            <a:ext cx="1957388" cy="64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Text" lastClr="000000"/>
              </a:solidFill>
              <a:effectLst/>
              <a:uLnTx/>
              <a:uFillTx/>
            </a:endParaRPr>
          </a:p>
        </p:txBody>
      </p:sp>
      <p:pic>
        <p:nvPicPr>
          <p:cNvPr id="27" name="Picture 19"/>
          <p:cNvPicPr>
            <a:picLocks noChangeAspect="1" noChangeArrowheads="1"/>
          </p:cNvPicPr>
          <p:nvPr/>
        </p:nvPicPr>
        <p:blipFill>
          <a:blip r:embed="rId12" cstate="print"/>
          <a:srcRect/>
          <a:stretch>
            <a:fillRect/>
          </a:stretch>
        </p:blipFill>
        <p:spPr bwMode="auto">
          <a:xfrm>
            <a:off x="8229600" y="263525"/>
            <a:ext cx="676275" cy="546100"/>
          </a:xfrm>
          <a:prstGeom prst="rect">
            <a:avLst/>
          </a:prstGeom>
          <a:noFill/>
          <a:ln w="28575" algn="ctr">
            <a:noFill/>
            <a:miter lim="800000"/>
            <a:headEnd/>
            <a:tailEnd/>
          </a:ln>
        </p:spPr>
      </p:pic>
      <p:grpSp>
        <p:nvGrpSpPr>
          <p:cNvPr id="32" name="31 Grupo"/>
          <p:cNvGrpSpPr/>
          <p:nvPr/>
        </p:nvGrpSpPr>
        <p:grpSpPr>
          <a:xfrm>
            <a:off x="6473221" y="5191125"/>
            <a:ext cx="1884967" cy="762000"/>
            <a:chOff x="6473221" y="5191125"/>
            <a:chExt cx="1884967" cy="762000"/>
          </a:xfrm>
        </p:grpSpPr>
        <p:pic>
          <p:nvPicPr>
            <p:cNvPr id="22" name="Picture 21" descr="Contactor maat 1 met rode cover (2).jpg"/>
            <p:cNvPicPr>
              <a:picLocks noChangeAspect="1"/>
            </p:cNvPicPr>
            <p:nvPr/>
          </p:nvPicPr>
          <p:blipFill>
            <a:blip r:embed="rId13" cstate="print"/>
            <a:srcRect/>
            <a:stretch>
              <a:fillRect/>
            </a:stretch>
          </p:blipFill>
          <p:spPr bwMode="auto">
            <a:xfrm>
              <a:off x="7471444" y="5465650"/>
              <a:ext cx="397726" cy="398144"/>
            </a:xfrm>
            <a:prstGeom prst="rect">
              <a:avLst/>
            </a:prstGeom>
            <a:noFill/>
            <a:ln w="9525">
              <a:noFill/>
              <a:miter lim="800000"/>
              <a:headEnd/>
              <a:tailEnd/>
            </a:ln>
          </p:spPr>
        </p:pic>
        <p:pic>
          <p:nvPicPr>
            <p:cNvPr id="1026" name="Picture 2"/>
            <p:cNvPicPr>
              <a:picLocks noChangeAspect="1" noChangeArrowheads="1"/>
            </p:cNvPicPr>
            <p:nvPr/>
          </p:nvPicPr>
          <p:blipFill>
            <a:blip r:embed="rId14" cstate="print"/>
            <a:srcRect/>
            <a:stretch>
              <a:fillRect/>
            </a:stretch>
          </p:blipFill>
          <p:spPr bwMode="auto">
            <a:xfrm>
              <a:off x="7853363" y="5476875"/>
              <a:ext cx="504825" cy="476250"/>
            </a:xfrm>
            <a:prstGeom prst="rect">
              <a:avLst/>
            </a:prstGeom>
            <a:noFill/>
            <a:ln w="9525">
              <a:noFill/>
              <a:miter lim="800000"/>
              <a:headEnd/>
              <a:tailEnd/>
            </a:ln>
          </p:spPr>
        </p:pic>
        <p:grpSp>
          <p:nvGrpSpPr>
            <p:cNvPr id="28" name="Group 44"/>
            <p:cNvGrpSpPr>
              <a:grpSpLocks noChangeAspect="1"/>
            </p:cNvGrpSpPr>
            <p:nvPr/>
          </p:nvGrpSpPr>
          <p:grpSpPr>
            <a:xfrm>
              <a:off x="6473221" y="5305425"/>
              <a:ext cx="542075" cy="609886"/>
              <a:chOff x="560512" y="3789040"/>
              <a:chExt cx="1024576" cy="1159073"/>
            </a:xfrm>
          </p:grpSpPr>
          <p:pic>
            <p:nvPicPr>
              <p:cNvPr id="29" name="Picture 2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60512" y="3789040"/>
                <a:ext cx="1008112" cy="115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46"/>
              <p:cNvPicPr>
                <a:picLocks noChangeAspect="1"/>
              </p:cNvPicPr>
              <p:nvPr/>
            </p:nvPicPr>
            <p:blipFill rotWithShape="1">
              <a:blip r:embed="rId16" cstate="print">
                <a:extLst>
                  <a:ext uri="{28A0092B-C50C-407E-A947-70E740481C1C}">
                    <a14:useLocalDpi xmlns:a14="http://schemas.microsoft.com/office/drawing/2010/main" val="0"/>
                  </a:ext>
                </a:extLst>
              </a:blip>
              <a:srcRect l="56759" t="22161" r="17689" b="14817"/>
              <a:stretch/>
            </p:blipFill>
            <p:spPr>
              <a:xfrm>
                <a:off x="1064568" y="3961541"/>
                <a:ext cx="520520" cy="907619"/>
              </a:xfrm>
              <a:prstGeom prst="rect">
                <a:avLst/>
              </a:prstGeom>
            </p:spPr>
          </p:pic>
        </p:grpSp>
        <p:pic>
          <p:nvPicPr>
            <p:cNvPr id="31" name="Picture 3"/>
            <p:cNvPicPr>
              <a:picLocks noChangeAspect="1" noChangeArrowheads="1"/>
            </p:cNvPicPr>
            <p:nvPr/>
          </p:nvPicPr>
          <p:blipFill>
            <a:blip r:embed="rId17" cstate="print"/>
            <a:srcRect/>
            <a:stretch>
              <a:fillRect/>
            </a:stretch>
          </p:blipFill>
          <p:spPr bwMode="auto">
            <a:xfrm>
              <a:off x="7084602" y="5191125"/>
              <a:ext cx="351710" cy="734247"/>
            </a:xfrm>
            <a:prstGeom prst="rect">
              <a:avLst/>
            </a:prstGeom>
            <a:noFill/>
            <a:ln w="28575" algn="ctr">
              <a:noFill/>
              <a:miter lim="800000"/>
              <a:headEnd/>
              <a:tailEnd/>
            </a:ln>
          </p:spPr>
        </p:pic>
      </p:grpSp>
    </p:spTree>
    <p:extLst>
      <p:ext uri="{BB962C8B-B14F-4D97-AF65-F5344CB8AC3E}">
        <p14:creationId xmlns:p14="http://schemas.microsoft.com/office/powerpoint/2010/main" val="124136391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p:txBody>
          <a:bodyPr/>
          <a:lstStyle/>
          <a:p>
            <a:pPr eaLnBrk="1" hangingPunct="1"/>
            <a:r>
              <a:rPr lang="es-ES" sz="3200">
                <a:solidFill>
                  <a:srgbClr val="00B050"/>
                </a:solidFill>
              </a:rPr>
              <a:t>Seguridad en máquinas como concepto Global</a:t>
            </a:r>
          </a:p>
        </p:txBody>
      </p:sp>
      <p:sp>
        <p:nvSpPr>
          <p:cNvPr id="87043" name="Rectangle 4"/>
          <p:cNvSpPr>
            <a:spLocks noGrp="1" noChangeArrowheads="1"/>
          </p:cNvSpPr>
          <p:nvPr>
            <p:ph idx="1"/>
          </p:nvPr>
        </p:nvSpPr>
        <p:spPr>
          <a:xfrm>
            <a:off x="431800" y="1557338"/>
            <a:ext cx="3492500" cy="3167062"/>
          </a:xfrm>
        </p:spPr>
        <p:txBody>
          <a:bodyPr/>
          <a:lstStyle/>
          <a:p>
            <a:pPr marL="268288" indent="-268288" eaLnBrk="1" hangingPunct="1">
              <a:buClr>
                <a:srgbClr val="00B050"/>
              </a:buClr>
              <a:defRPr/>
            </a:pPr>
            <a:r>
              <a:rPr lang="es-ES" dirty="0">
                <a:solidFill>
                  <a:srgbClr val="00B050"/>
                </a:solidFill>
              </a:rPr>
              <a:t>Actitud segura durante todo el ciclo de vida de la máquina:</a:t>
            </a:r>
          </a:p>
          <a:p>
            <a:pPr lvl="1" eaLnBrk="1" hangingPunct="1">
              <a:buClr>
                <a:schemeClr val="bg1">
                  <a:lumMod val="50000"/>
                </a:schemeClr>
              </a:buClr>
              <a:defRPr/>
            </a:pPr>
            <a:r>
              <a:rPr lang="es-ES" sz="1600" dirty="0">
                <a:solidFill>
                  <a:schemeClr val="bg1">
                    <a:lumMod val="50000"/>
                  </a:schemeClr>
                </a:solidFill>
              </a:rPr>
              <a:t>Diseño</a:t>
            </a:r>
          </a:p>
          <a:p>
            <a:pPr lvl="1" eaLnBrk="1" hangingPunct="1">
              <a:buClr>
                <a:schemeClr val="bg1">
                  <a:lumMod val="50000"/>
                </a:schemeClr>
              </a:buClr>
              <a:defRPr/>
            </a:pPr>
            <a:r>
              <a:rPr lang="es-ES" sz="1600" dirty="0">
                <a:solidFill>
                  <a:schemeClr val="bg1">
                    <a:lumMod val="50000"/>
                  </a:schemeClr>
                </a:solidFill>
              </a:rPr>
              <a:t>Fabricación</a:t>
            </a:r>
          </a:p>
          <a:p>
            <a:pPr lvl="1" eaLnBrk="1" hangingPunct="1">
              <a:buClr>
                <a:schemeClr val="bg1">
                  <a:lumMod val="50000"/>
                </a:schemeClr>
              </a:buClr>
              <a:defRPr/>
            </a:pPr>
            <a:r>
              <a:rPr lang="es-ES" sz="1600" dirty="0">
                <a:solidFill>
                  <a:schemeClr val="bg1">
                    <a:lumMod val="50000"/>
                  </a:schemeClr>
                </a:solidFill>
              </a:rPr>
              <a:t>Instalación</a:t>
            </a:r>
          </a:p>
          <a:p>
            <a:pPr lvl="1" eaLnBrk="1" hangingPunct="1">
              <a:buClr>
                <a:schemeClr val="bg1">
                  <a:lumMod val="50000"/>
                </a:schemeClr>
              </a:buClr>
              <a:defRPr/>
            </a:pPr>
            <a:r>
              <a:rPr lang="es-ES" sz="1600" dirty="0">
                <a:solidFill>
                  <a:schemeClr val="bg1">
                    <a:lumMod val="50000"/>
                  </a:schemeClr>
                </a:solidFill>
              </a:rPr>
              <a:t>Ajuste</a:t>
            </a:r>
          </a:p>
          <a:p>
            <a:pPr lvl="1" eaLnBrk="1" hangingPunct="1">
              <a:buClr>
                <a:schemeClr val="bg1">
                  <a:lumMod val="50000"/>
                </a:schemeClr>
              </a:buClr>
              <a:defRPr/>
            </a:pPr>
            <a:r>
              <a:rPr lang="es-ES" sz="1600" dirty="0">
                <a:solidFill>
                  <a:schemeClr val="bg1">
                    <a:lumMod val="50000"/>
                  </a:schemeClr>
                </a:solidFill>
              </a:rPr>
              <a:t>Funcionamiento</a:t>
            </a:r>
          </a:p>
          <a:p>
            <a:pPr lvl="1" eaLnBrk="1" hangingPunct="1">
              <a:buClr>
                <a:schemeClr val="bg1">
                  <a:lumMod val="50000"/>
                </a:schemeClr>
              </a:buClr>
              <a:defRPr/>
            </a:pPr>
            <a:r>
              <a:rPr lang="es-ES" sz="1600" dirty="0">
                <a:solidFill>
                  <a:schemeClr val="bg1">
                    <a:lumMod val="50000"/>
                  </a:schemeClr>
                </a:solidFill>
              </a:rPr>
              <a:t>Mantenimiento</a:t>
            </a:r>
          </a:p>
          <a:p>
            <a:pPr lvl="1" eaLnBrk="1" hangingPunct="1">
              <a:buClr>
                <a:schemeClr val="bg1">
                  <a:lumMod val="50000"/>
                </a:schemeClr>
              </a:buClr>
              <a:defRPr/>
            </a:pPr>
            <a:r>
              <a:rPr lang="es-ES" sz="1600" dirty="0">
                <a:solidFill>
                  <a:schemeClr val="bg1">
                    <a:lumMod val="50000"/>
                  </a:schemeClr>
                </a:solidFill>
              </a:rPr>
              <a:t>Desmontaje</a:t>
            </a:r>
          </a:p>
        </p:txBody>
      </p:sp>
      <p:sp>
        <p:nvSpPr>
          <p:cNvPr id="33797" name="Rectangle 5"/>
          <p:cNvSpPr>
            <a:spLocks noChangeArrowheads="1"/>
          </p:cNvSpPr>
          <p:nvPr/>
        </p:nvSpPr>
        <p:spPr bwMode="auto">
          <a:xfrm>
            <a:off x="563563" y="5500688"/>
            <a:ext cx="7896225" cy="646331"/>
          </a:xfrm>
          <a:prstGeom prst="rect">
            <a:avLst/>
          </a:prstGeom>
          <a:noFill/>
          <a:ln w="12700">
            <a:noFill/>
            <a:miter lim="800000"/>
            <a:headEnd type="none" w="sm" len="sm"/>
            <a:tailEnd type="none" w="sm" len="sm"/>
          </a:ln>
        </p:spPr>
        <p:txBody>
          <a:bodyPr>
            <a:spAutoFit/>
          </a:bodyPr>
          <a:lstStyle/>
          <a:p>
            <a:pPr marL="0" marR="0" lvl="0" indent="0" defTabSz="914400" eaLnBrk="1" fontAlgn="auto" latinLnBrk="0" hangingPunct="1">
              <a:lnSpc>
                <a:spcPct val="100000"/>
              </a:lnSpc>
              <a:spcBef>
                <a:spcPct val="30000"/>
              </a:spcBef>
              <a:spcAft>
                <a:spcPts val="0"/>
              </a:spcAft>
              <a:buClr>
                <a:srgbClr val="009530"/>
              </a:buClr>
              <a:buSzTx/>
              <a:buFontTx/>
              <a:buNone/>
              <a:tabLst/>
              <a:defRPr/>
            </a:pPr>
            <a:r>
              <a:rPr kumimoji="0" lang="es-ES" sz="1800" b="1" i="0" u="none" strike="noStrike" kern="0" cap="none" spc="0" normalizeH="0" baseline="0" noProof="0" dirty="0">
                <a:ln>
                  <a:noFill/>
                </a:ln>
                <a:solidFill>
                  <a:srgbClr val="B10043"/>
                </a:solidFill>
                <a:effectLst/>
                <a:uLnTx/>
                <a:uFillTx/>
              </a:rPr>
              <a:t>La seguridad debe tenerse en cuenta desde la etapa de diseño y durante todas las etapas de la vida de la máquina</a:t>
            </a:r>
          </a:p>
        </p:txBody>
      </p:sp>
      <p:sp>
        <p:nvSpPr>
          <p:cNvPr id="33798" name="AutoShape 6"/>
          <p:cNvSpPr>
            <a:spLocks noChangeArrowheads="1"/>
          </p:cNvSpPr>
          <p:nvPr/>
        </p:nvSpPr>
        <p:spPr bwMode="auto">
          <a:xfrm>
            <a:off x="573088" y="5362575"/>
            <a:ext cx="7886700" cy="911225"/>
          </a:xfrm>
          <a:prstGeom prst="roundRect">
            <a:avLst>
              <a:gd name="adj" fmla="val 16667"/>
            </a:avLst>
          </a:prstGeom>
          <a:noFill/>
          <a:ln w="25400" algn="ctr">
            <a:solidFill>
              <a:schemeClr val="accent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
                <a:srgbClr val="009530"/>
              </a:buClr>
              <a:buSzTx/>
              <a:buFontTx/>
              <a:buNone/>
              <a:tabLst/>
              <a:defRPr/>
            </a:pPr>
            <a:endParaRPr kumimoji="0" lang="es-ES" sz="2000" b="0" i="0" u="none" strike="noStrike" kern="0" cap="none" spc="0" normalizeH="0" baseline="0" noProof="0">
              <a:ln>
                <a:noFill/>
              </a:ln>
              <a:solidFill>
                <a:srgbClr val="000000"/>
              </a:solidFill>
              <a:effectLst/>
              <a:uLnTx/>
              <a:uFillTx/>
            </a:endParaRPr>
          </a:p>
        </p:txBody>
      </p:sp>
      <p:pic>
        <p:nvPicPr>
          <p:cNvPr id="41991"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4273695" y="1577070"/>
            <a:ext cx="3670897" cy="3156732"/>
          </a:xfrm>
          <a:prstGeom prst="rect">
            <a:avLst/>
          </a:prstGeom>
          <a:noFill/>
          <a:ln w="9525">
            <a:noFill/>
            <a:miter lim="800000"/>
            <a:headEnd/>
            <a:tailEnd/>
          </a:ln>
        </p:spPr>
      </p:pic>
    </p:spTree>
    <p:extLst>
      <p:ext uri="{BB962C8B-B14F-4D97-AF65-F5344CB8AC3E}">
        <p14:creationId xmlns:p14="http://schemas.microsoft.com/office/powerpoint/2010/main" val="37421228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box(in)">
                                      <p:cBhvr>
                                        <p:cTn id="7" dur="500"/>
                                        <p:tgtEl>
                                          <p:spTgt spid="3379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3798"/>
                                        </p:tgtEl>
                                        <p:attrNameLst>
                                          <p:attrName>style.visibility</p:attrName>
                                        </p:attrNameLst>
                                      </p:cBhvr>
                                      <p:to>
                                        <p:strVal val="visible"/>
                                      </p:to>
                                    </p:set>
                                    <p:animEffect transition="in" filter="box(in)">
                                      <p:cBhvr>
                                        <p:cTn id="10" dur="5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3379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ítulo 1"/>
          <p:cNvSpPr>
            <a:spLocks noGrp="1"/>
          </p:cNvSpPr>
          <p:nvPr>
            <p:ph type="ctrTitle" idx="4294967295"/>
          </p:nvPr>
        </p:nvSpPr>
        <p:spPr>
          <a:xfrm>
            <a:off x="0" y="2238375"/>
            <a:ext cx="9144000" cy="1550988"/>
          </a:xfrm>
        </p:spPr>
        <p:txBody>
          <a:bodyPr/>
          <a:lstStyle/>
          <a:p>
            <a:pPr algn="ctr"/>
            <a:r>
              <a:rPr lang="es-ES" sz="7200" dirty="0">
                <a:solidFill>
                  <a:schemeClr val="bg1"/>
                </a:solidFill>
              </a:rPr>
              <a:t>Marco Legal</a:t>
            </a:r>
          </a:p>
        </p:txBody>
      </p:sp>
    </p:spTree>
    <p:extLst>
      <p:ext uri="{BB962C8B-B14F-4D97-AF65-F5344CB8AC3E}">
        <p14:creationId xmlns:p14="http://schemas.microsoft.com/office/powerpoint/2010/main" val="15458213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pPr eaLnBrk="1" hangingPunct="1"/>
            <a:r>
              <a:rPr lang="es-ES" sz="3200"/>
              <a:t>Adquisición de la información</a:t>
            </a:r>
          </a:p>
        </p:txBody>
      </p:sp>
      <p:sp>
        <p:nvSpPr>
          <p:cNvPr id="43011" name="Rectangle 3"/>
          <p:cNvSpPr>
            <a:spLocks noGrp="1" noChangeArrowheads="1"/>
          </p:cNvSpPr>
          <p:nvPr>
            <p:ph type="body" idx="4294967295"/>
          </p:nvPr>
        </p:nvSpPr>
        <p:spPr>
          <a:xfrm>
            <a:off x="468313" y="1773238"/>
            <a:ext cx="6048375" cy="4525962"/>
          </a:xfrm>
        </p:spPr>
        <p:txBody>
          <a:bodyPr/>
          <a:lstStyle/>
          <a:p>
            <a:pPr eaLnBrk="1" hangingPunct="1"/>
            <a:r>
              <a:rPr lang="es-ES" dirty="0"/>
              <a:t>Dispositivos para la protección con resguardos móviles </a:t>
            </a:r>
            <a:r>
              <a:rPr lang="es-ES" sz="1800" dirty="0">
                <a:solidFill>
                  <a:schemeClr val="bg2"/>
                </a:solidFill>
              </a:rPr>
              <a:t>utilizados como parte de estos sistemas para el control de acceso bajo condiciones específicas de riesgo reducido</a:t>
            </a:r>
          </a:p>
          <a:p>
            <a:pPr eaLnBrk="1" hangingPunct="1"/>
            <a:endParaRPr lang="es-ES" sz="1800" dirty="0">
              <a:solidFill>
                <a:schemeClr val="bg2"/>
              </a:solidFill>
            </a:endParaRPr>
          </a:p>
          <a:p>
            <a:pPr eaLnBrk="1" hangingPunct="1"/>
            <a:r>
              <a:rPr lang="es-ES" dirty="0"/>
              <a:t>Barreras inmateriales </a:t>
            </a:r>
            <a:r>
              <a:rPr lang="es-ES" sz="1800" dirty="0">
                <a:solidFill>
                  <a:schemeClr val="bg2"/>
                </a:solidFill>
              </a:rPr>
              <a:t>para la detección de aproximación a zonas peligrosas delimitadas</a:t>
            </a:r>
          </a:p>
          <a:p>
            <a:pPr eaLnBrk="1" hangingPunct="1"/>
            <a:endParaRPr lang="es-ES" sz="1800" dirty="0">
              <a:solidFill>
                <a:schemeClr val="bg2"/>
              </a:solidFill>
            </a:endParaRPr>
          </a:p>
          <a:p>
            <a:pPr eaLnBrk="1" hangingPunct="1"/>
            <a:r>
              <a:rPr lang="es-ES" dirty="0"/>
              <a:t>Mandos </a:t>
            </a:r>
            <a:r>
              <a:rPr lang="es-ES" dirty="0" err="1"/>
              <a:t>bimanuales</a:t>
            </a:r>
            <a:r>
              <a:rPr lang="es-ES" dirty="0"/>
              <a:t> </a:t>
            </a:r>
            <a:r>
              <a:rPr lang="es-ES" sz="1800" dirty="0">
                <a:solidFill>
                  <a:schemeClr val="bg2"/>
                </a:solidFill>
              </a:rPr>
              <a:t>y</a:t>
            </a:r>
            <a:r>
              <a:rPr lang="es-ES" dirty="0">
                <a:solidFill>
                  <a:schemeClr val="bg2"/>
                </a:solidFill>
              </a:rPr>
              <a:t> </a:t>
            </a:r>
            <a:r>
              <a:rPr lang="es-ES" dirty="0"/>
              <a:t>mandos de validación</a:t>
            </a:r>
            <a:r>
              <a:rPr lang="es-ES" dirty="0">
                <a:solidFill>
                  <a:schemeClr val="bg2"/>
                </a:solidFill>
              </a:rPr>
              <a:t> </a:t>
            </a:r>
            <a:r>
              <a:rPr lang="es-ES" sz="1800" dirty="0">
                <a:solidFill>
                  <a:schemeClr val="bg2"/>
                </a:solidFill>
              </a:rPr>
              <a:t>para iniciar y habilitar movimientos peligrosos</a:t>
            </a:r>
          </a:p>
          <a:p>
            <a:pPr eaLnBrk="1" hangingPunct="1"/>
            <a:endParaRPr lang="es-ES" sz="1800" dirty="0">
              <a:solidFill>
                <a:schemeClr val="bg2"/>
              </a:solidFill>
            </a:endParaRPr>
          </a:p>
          <a:p>
            <a:pPr eaLnBrk="1" hangingPunct="1"/>
            <a:r>
              <a:rPr lang="es-ES" sz="1800" dirty="0">
                <a:solidFill>
                  <a:schemeClr val="bg2"/>
                </a:solidFill>
              </a:rPr>
              <a:t>Medidas genéricas de protección – </a:t>
            </a:r>
            <a:r>
              <a:rPr lang="es-ES" dirty="0"/>
              <a:t>Paradas de Emergencia</a:t>
            </a:r>
            <a:endParaRPr lang="es-ES" dirty="0">
              <a:solidFill>
                <a:schemeClr val="bg2"/>
              </a:solidFill>
            </a:endParaRPr>
          </a:p>
        </p:txBody>
      </p:sp>
      <p:sp>
        <p:nvSpPr>
          <p:cNvPr id="43012" name="Picture 18"/>
          <p:cNvSpPr>
            <a:spLocks noChangeAspect="1" noChangeArrowheads="1"/>
          </p:cNvSpPr>
          <p:nvPr/>
        </p:nvSpPr>
        <p:spPr bwMode="auto">
          <a:xfrm>
            <a:off x="6326188" y="1346200"/>
            <a:ext cx="1446212" cy="1606550"/>
          </a:xfrm>
          <a:prstGeom prst="rect">
            <a:avLst/>
          </a:prstGeom>
          <a:noFill/>
          <a:ln w="12700">
            <a:noFill/>
            <a:miter lim="800000"/>
            <a:headEnd type="none" w="sm" len="sm"/>
            <a:tailEnd type="none" w="sm" len="sm"/>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Text" lastClr="000000"/>
              </a:solidFill>
              <a:effectLst/>
              <a:uLnTx/>
              <a:uFillTx/>
            </a:endParaRPr>
          </a:p>
        </p:txBody>
      </p:sp>
      <p:pic>
        <p:nvPicPr>
          <p:cNvPr id="43013"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grpSp>
        <p:nvGrpSpPr>
          <p:cNvPr id="18" name="17 Grupo"/>
          <p:cNvGrpSpPr/>
          <p:nvPr/>
        </p:nvGrpSpPr>
        <p:grpSpPr>
          <a:xfrm>
            <a:off x="7593485" y="4144645"/>
            <a:ext cx="1429746" cy="1250970"/>
            <a:chOff x="7593485" y="4144645"/>
            <a:chExt cx="1429746" cy="1250970"/>
          </a:xfrm>
        </p:grpSpPr>
        <p:pic>
          <p:nvPicPr>
            <p:cNvPr id="11" name="Picture 10"/>
            <p:cNvPicPr>
              <a:picLocks noChangeAspect="1" noChangeArrowheads="1"/>
            </p:cNvPicPr>
            <p:nvPr/>
          </p:nvPicPr>
          <p:blipFill>
            <a:blip r:embed="rId3" cstate="print"/>
            <a:srcRect/>
            <a:stretch>
              <a:fillRect/>
            </a:stretch>
          </p:blipFill>
          <p:spPr bwMode="auto">
            <a:xfrm>
              <a:off x="7997825" y="4144645"/>
              <a:ext cx="914400" cy="741363"/>
            </a:xfrm>
            <a:prstGeom prst="rect">
              <a:avLst/>
            </a:prstGeom>
            <a:noFill/>
            <a:ln w="28575" algn="ctr">
              <a:noFill/>
              <a:miter lim="800000"/>
              <a:headEnd/>
              <a:tailEnd/>
            </a:ln>
          </p:spPr>
        </p:pic>
        <p:sp>
          <p:nvSpPr>
            <p:cNvPr id="12" name="TextBox 23"/>
            <p:cNvSpPr txBox="1"/>
            <p:nvPr/>
          </p:nvSpPr>
          <p:spPr>
            <a:xfrm>
              <a:off x="7593485" y="4933950"/>
              <a:ext cx="1429746"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ES" sz="800" b="0" i="0" u="none" strike="noStrike" kern="0" cap="none" spc="0" normalizeH="0" baseline="0" noProof="0" dirty="0">
                  <a:ln>
                    <a:noFill/>
                  </a:ln>
                  <a:solidFill>
                    <a:schemeClr val="tx2">
                      <a:lumMod val="50000"/>
                      <a:lumOff val="50000"/>
                    </a:schemeClr>
                  </a:solidFill>
                  <a:effectLst/>
                  <a:uLnTx/>
                  <a:uFillTx/>
                </a:rPr>
                <a:t>5,7” H2 Incluyendo Parada de Emergencia y mando de validación</a:t>
              </a:r>
            </a:p>
          </p:txBody>
        </p:sp>
      </p:grpSp>
      <p:pic>
        <p:nvPicPr>
          <p:cNvPr id="2050" name="Picture 2"/>
          <p:cNvPicPr>
            <a:picLocks noChangeAspect="1" noChangeArrowheads="1"/>
          </p:cNvPicPr>
          <p:nvPr/>
        </p:nvPicPr>
        <p:blipFill>
          <a:blip r:embed="rId4" cstate="print"/>
          <a:srcRect/>
          <a:stretch>
            <a:fillRect/>
          </a:stretch>
        </p:blipFill>
        <p:spPr bwMode="auto">
          <a:xfrm>
            <a:off x="6831527" y="1049729"/>
            <a:ext cx="1181100" cy="1409700"/>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7993578" y="2313400"/>
            <a:ext cx="685800" cy="1304925"/>
          </a:xfrm>
          <a:prstGeom prst="rect">
            <a:avLst/>
          </a:prstGeom>
          <a:noFill/>
          <a:ln w="9525">
            <a:noFill/>
            <a:miter lim="800000"/>
            <a:headEnd/>
            <a:tailEnd/>
          </a:ln>
        </p:spPr>
      </p:pic>
      <p:pic>
        <p:nvPicPr>
          <p:cNvPr id="2052" name="Picture 4"/>
          <p:cNvPicPr>
            <a:picLocks noChangeAspect="1" noChangeArrowheads="1"/>
          </p:cNvPicPr>
          <p:nvPr/>
        </p:nvPicPr>
        <p:blipFill>
          <a:blip r:embed="rId6" cstate="print"/>
          <a:srcRect/>
          <a:stretch>
            <a:fillRect/>
          </a:stretch>
        </p:blipFill>
        <p:spPr bwMode="auto">
          <a:xfrm>
            <a:off x="6503720" y="3021467"/>
            <a:ext cx="1219200" cy="1076325"/>
          </a:xfrm>
          <a:prstGeom prst="rect">
            <a:avLst/>
          </a:prstGeom>
          <a:noFill/>
          <a:ln w="9525">
            <a:noFill/>
            <a:miter lim="800000"/>
            <a:headEnd/>
            <a:tailEnd/>
          </a:ln>
        </p:spPr>
      </p:pic>
      <p:pic>
        <p:nvPicPr>
          <p:cNvPr id="2053" name="Picture 5"/>
          <p:cNvPicPr>
            <a:picLocks noChangeAspect="1" noChangeArrowheads="1"/>
          </p:cNvPicPr>
          <p:nvPr/>
        </p:nvPicPr>
        <p:blipFill>
          <a:blip r:embed="rId7" cstate="print"/>
          <a:srcRect/>
          <a:stretch>
            <a:fillRect/>
          </a:stretch>
        </p:blipFill>
        <p:spPr bwMode="auto">
          <a:xfrm>
            <a:off x="6593367" y="4531114"/>
            <a:ext cx="581025" cy="866775"/>
          </a:xfrm>
          <a:prstGeom prst="rect">
            <a:avLst/>
          </a:prstGeom>
          <a:noFill/>
          <a:ln w="9525">
            <a:noFill/>
            <a:miter lim="800000"/>
            <a:headEnd/>
            <a:tailEnd/>
          </a:ln>
        </p:spPr>
      </p:pic>
      <p:pic>
        <p:nvPicPr>
          <p:cNvPr id="2054" name="Picture 6"/>
          <p:cNvPicPr>
            <a:picLocks noChangeAspect="1" noChangeArrowheads="1"/>
          </p:cNvPicPr>
          <p:nvPr/>
        </p:nvPicPr>
        <p:blipFill>
          <a:blip r:embed="rId8" cstate="print"/>
          <a:srcRect/>
          <a:stretch>
            <a:fillRect/>
          </a:stretch>
        </p:blipFill>
        <p:spPr bwMode="auto">
          <a:xfrm>
            <a:off x="7058744" y="5483615"/>
            <a:ext cx="1047750" cy="790575"/>
          </a:xfrm>
          <a:prstGeom prst="rect">
            <a:avLst/>
          </a:prstGeom>
          <a:noFill/>
          <a:ln w="9525">
            <a:noFill/>
            <a:miter lim="800000"/>
            <a:headEnd/>
            <a:tailEnd/>
          </a:ln>
        </p:spPr>
      </p:pic>
    </p:spTree>
    <p:extLst>
      <p:ext uri="{BB962C8B-B14F-4D97-AF65-F5344CB8AC3E}">
        <p14:creationId xmlns:p14="http://schemas.microsoft.com/office/powerpoint/2010/main" val="3071032524"/>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s-ES" sz="3200" dirty="0"/>
              <a:t>Supervisión y Proceso de seguridad</a:t>
            </a:r>
          </a:p>
        </p:txBody>
      </p:sp>
      <p:sp>
        <p:nvSpPr>
          <p:cNvPr id="44035" name="Rectangle 3"/>
          <p:cNvSpPr>
            <a:spLocks noGrp="1" noChangeArrowheads="1"/>
          </p:cNvSpPr>
          <p:nvPr>
            <p:ph idx="1"/>
          </p:nvPr>
        </p:nvSpPr>
        <p:spPr>
          <a:xfrm>
            <a:off x="431800" y="1773238"/>
            <a:ext cx="7655910" cy="4525962"/>
          </a:xfrm>
        </p:spPr>
        <p:txBody>
          <a:bodyPr/>
          <a:lstStyle/>
          <a:p>
            <a:pPr eaLnBrk="1" hangingPunct="1"/>
            <a:r>
              <a:rPr lang="es-ES" sz="1800" dirty="0"/>
              <a:t>Módulos de seguridad</a:t>
            </a:r>
            <a:endParaRPr lang="es-ES" sz="1800" dirty="0">
              <a:solidFill>
                <a:srgbClr val="0000FF"/>
              </a:solidFill>
            </a:endParaRPr>
          </a:p>
          <a:p>
            <a:pPr lvl="1" eaLnBrk="1" hangingPunct="1"/>
            <a:r>
              <a:rPr lang="es-ES" sz="1600" dirty="0"/>
              <a:t>Amplia oferta de módulos de seguridad para supervisión de una función</a:t>
            </a:r>
          </a:p>
          <a:p>
            <a:pPr lvl="1" eaLnBrk="1" hangingPunct="1"/>
            <a:endParaRPr lang="es-ES" sz="1600" dirty="0"/>
          </a:p>
          <a:p>
            <a:pPr lvl="1" eaLnBrk="1" hangingPunct="1"/>
            <a:endParaRPr lang="es-ES" sz="600" dirty="0"/>
          </a:p>
          <a:p>
            <a:pPr eaLnBrk="1" hangingPunct="1"/>
            <a:r>
              <a:rPr lang="es-ES" sz="1800" dirty="0"/>
              <a:t>Módulos con seguridad integrada</a:t>
            </a:r>
          </a:p>
          <a:p>
            <a:pPr lvl="1" eaLnBrk="1" hangingPunct="1"/>
            <a:r>
              <a:rPr lang="es-ES" sz="1600" dirty="0"/>
              <a:t>Módulos para la supervisión de una función con diagnóstico múltiple</a:t>
            </a:r>
          </a:p>
          <a:p>
            <a:pPr lvl="1" eaLnBrk="1" hangingPunct="1"/>
            <a:endParaRPr lang="es-ES" sz="1600" dirty="0"/>
          </a:p>
          <a:p>
            <a:pPr eaLnBrk="1" hangingPunct="1"/>
            <a:endParaRPr lang="es-ES" sz="600" dirty="0"/>
          </a:p>
          <a:p>
            <a:pPr eaLnBrk="1" hangingPunct="1"/>
            <a:r>
              <a:rPr lang="es-ES" sz="1800" dirty="0"/>
              <a:t>Controlador de seguridad</a:t>
            </a:r>
            <a:endParaRPr lang="es-ES" sz="1800" dirty="0">
              <a:solidFill>
                <a:srgbClr val="0000FF"/>
              </a:solidFill>
            </a:endParaRPr>
          </a:p>
          <a:p>
            <a:pPr lvl="1" eaLnBrk="1" hangingPunct="1"/>
            <a:r>
              <a:rPr lang="es-ES" sz="1600" dirty="0"/>
              <a:t>Hardware configurable para múltiples funciones de seguridad</a:t>
            </a:r>
          </a:p>
          <a:p>
            <a:pPr lvl="1" eaLnBrk="1" hangingPunct="1"/>
            <a:r>
              <a:rPr lang="es-ES" sz="1600" dirty="0"/>
              <a:t>Sencillo de utilizar, sencillo para obtener diagnóstico</a:t>
            </a:r>
          </a:p>
          <a:p>
            <a:pPr lvl="1" eaLnBrk="1" hangingPunct="1"/>
            <a:endParaRPr lang="es-ES" sz="1600" dirty="0"/>
          </a:p>
          <a:p>
            <a:pPr lvl="1" eaLnBrk="1" hangingPunct="1"/>
            <a:endParaRPr lang="es-ES" sz="600" dirty="0"/>
          </a:p>
          <a:p>
            <a:pPr lvl="0" eaLnBrk="1" hangingPunct="1">
              <a:buClr>
                <a:srgbClr val="009530"/>
              </a:buClr>
            </a:pPr>
            <a:r>
              <a:rPr lang="es-ES" sz="1800" dirty="0">
                <a:solidFill>
                  <a:srgbClr val="009530"/>
                </a:solidFill>
              </a:rPr>
              <a:t>Controlador de seguridad modular</a:t>
            </a:r>
          </a:p>
          <a:p>
            <a:pPr lvl="1" eaLnBrk="1" hangingPunct="1"/>
            <a:r>
              <a:rPr lang="es-ES" sz="1600" dirty="0"/>
              <a:t>Controlador configurable expandible para múltiples funciones de seguridad</a:t>
            </a:r>
          </a:p>
          <a:p>
            <a:pPr lvl="1" eaLnBrk="1" hangingPunct="1"/>
            <a:r>
              <a:rPr lang="es-ES" sz="1600" dirty="0"/>
              <a:t>Sencillo de implementar, con funciones para la supervisión de velocidad segura y la expansión de estaciones remotas seguras de E/S</a:t>
            </a:r>
          </a:p>
        </p:txBody>
      </p:sp>
      <p:pic>
        <p:nvPicPr>
          <p:cNvPr id="44036" name="Picture 15"/>
          <p:cNvPicPr>
            <a:picLocks noChangeAspect="1" noChangeArrowheads="1"/>
          </p:cNvPicPr>
          <p:nvPr/>
        </p:nvPicPr>
        <p:blipFill>
          <a:blip r:embed="rId3" cstate="print"/>
          <a:srcRect/>
          <a:stretch>
            <a:fillRect/>
          </a:stretch>
        </p:blipFill>
        <p:spPr bwMode="auto">
          <a:xfrm>
            <a:off x="8206194" y="1856023"/>
            <a:ext cx="300038" cy="717550"/>
          </a:xfrm>
          <a:prstGeom prst="rect">
            <a:avLst/>
          </a:prstGeom>
          <a:noFill/>
          <a:ln w="9525">
            <a:noFill/>
            <a:miter lim="800000"/>
            <a:headEnd/>
            <a:tailEnd/>
          </a:ln>
        </p:spPr>
      </p:pic>
      <p:pic>
        <p:nvPicPr>
          <p:cNvPr id="44037" name="Picture 5" descr="107096 XPSMC3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022045" y="4002715"/>
            <a:ext cx="668337" cy="955675"/>
          </a:xfrm>
          <a:prstGeom prst="rect">
            <a:avLst/>
          </a:prstGeom>
          <a:noFill/>
          <a:ln w="9525">
            <a:noFill/>
            <a:miter lim="800000"/>
            <a:headEnd/>
            <a:tailEnd/>
          </a:ln>
        </p:spPr>
      </p:pic>
      <p:pic>
        <p:nvPicPr>
          <p:cNvPr id="44041" name="Picture 19"/>
          <p:cNvPicPr>
            <a:picLocks noChangeAspect="1" noChangeArrowheads="1"/>
          </p:cNvPicPr>
          <p:nvPr/>
        </p:nvPicPr>
        <p:blipFill>
          <a:blip r:embed="rId5" cstate="print"/>
          <a:srcRect/>
          <a:stretch>
            <a:fillRect/>
          </a:stretch>
        </p:blipFill>
        <p:spPr bwMode="auto">
          <a:xfrm>
            <a:off x="8229600" y="263525"/>
            <a:ext cx="676275" cy="546100"/>
          </a:xfrm>
          <a:prstGeom prst="rect">
            <a:avLst/>
          </a:prstGeom>
          <a:noFill/>
          <a:ln w="28575" algn="ctr">
            <a:noFill/>
            <a:miter lim="800000"/>
            <a:headEnd/>
            <a:tailEnd/>
          </a:ln>
        </p:spPr>
      </p:pic>
      <p:pic>
        <p:nvPicPr>
          <p:cNvPr id="11" name="Picture 2" descr="D:\documents and Settings\jminto\Desktop\Safety\27 Launch &amp; Communications\Customer event\Safety ppt - picts for Jason\m221_safety\m221_safety.png"/>
          <p:cNvPicPr>
            <a:picLocks noChangeAspect="1" noChangeArrowheads="1"/>
          </p:cNvPicPr>
          <p:nvPr/>
        </p:nvPicPr>
        <p:blipFill>
          <a:blip r:embed="rId6" cstate="print"/>
          <a:srcRect/>
          <a:stretch>
            <a:fillRect/>
          </a:stretch>
        </p:blipFill>
        <p:spPr bwMode="auto">
          <a:xfrm>
            <a:off x="7781787" y="2795905"/>
            <a:ext cx="1148853" cy="868767"/>
          </a:xfrm>
          <a:prstGeom prst="rect">
            <a:avLst/>
          </a:prstGeom>
          <a:noFill/>
          <a:ln w="9525">
            <a:noFill/>
            <a:miter lim="800000"/>
            <a:headEnd/>
            <a:tailEnd/>
          </a:ln>
        </p:spPr>
      </p:pic>
      <p:pic>
        <p:nvPicPr>
          <p:cNvPr id="10" name="Picture 1"/>
          <p:cNvPicPr>
            <a:picLocks noChangeAspect="1" noChangeArrowheads="1"/>
          </p:cNvPicPr>
          <p:nvPr/>
        </p:nvPicPr>
        <p:blipFill>
          <a:blip r:embed="rId7" cstate="print"/>
          <a:srcRect/>
          <a:stretch>
            <a:fillRect/>
          </a:stretch>
        </p:blipFill>
        <p:spPr bwMode="auto">
          <a:xfrm>
            <a:off x="7936009" y="5268096"/>
            <a:ext cx="994935" cy="934034"/>
          </a:xfrm>
          <a:prstGeom prst="rect">
            <a:avLst/>
          </a:prstGeom>
          <a:noFill/>
          <a:ln w="9525">
            <a:noFill/>
            <a:miter lim="800000"/>
            <a:headEnd/>
            <a:tailEnd/>
          </a:ln>
        </p:spPr>
      </p:pic>
    </p:spTree>
    <p:extLst>
      <p:ext uri="{BB962C8B-B14F-4D97-AF65-F5344CB8AC3E}">
        <p14:creationId xmlns:p14="http://schemas.microsoft.com/office/powerpoint/2010/main" val="391553946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body" idx="1"/>
          </p:nvPr>
        </p:nvSpPr>
        <p:spPr>
          <a:xfrm>
            <a:off x="431800" y="1190349"/>
            <a:ext cx="7119883" cy="4829996"/>
          </a:xfrm>
        </p:spPr>
        <p:txBody>
          <a:bodyPr/>
          <a:lstStyle/>
          <a:p>
            <a:pPr eaLnBrk="1" hangingPunct="1">
              <a:buClr>
                <a:srgbClr val="009530"/>
              </a:buClr>
            </a:pPr>
            <a:r>
              <a:rPr lang="es-ES" sz="1800" dirty="0"/>
              <a:t>Seguridad integrada en variador de velocidad </a:t>
            </a:r>
            <a:r>
              <a:rPr lang="es-ES" sz="1800" dirty="0" err="1"/>
              <a:t>Altivar</a:t>
            </a:r>
            <a:r>
              <a:rPr lang="es-ES" sz="1800" dirty="0"/>
              <a:t> 320, 600 y 900 </a:t>
            </a:r>
          </a:p>
          <a:p>
            <a:pPr lvl="1">
              <a:defRPr/>
            </a:pPr>
            <a:r>
              <a:rPr lang="es-ES" sz="1600" dirty="0"/>
              <a:t>Seguridad con funciones integradas.</a:t>
            </a:r>
          </a:p>
          <a:p>
            <a:pPr lvl="1">
              <a:defRPr/>
            </a:pPr>
            <a:endParaRPr lang="es-ES" sz="1600" dirty="0"/>
          </a:p>
          <a:p>
            <a:pPr lvl="1">
              <a:defRPr/>
            </a:pPr>
            <a:endParaRPr lang="es-ES" sz="1800" dirty="0"/>
          </a:p>
          <a:p>
            <a:pPr eaLnBrk="1" hangingPunct="1">
              <a:buClr>
                <a:srgbClr val="009530"/>
              </a:buClr>
            </a:pPr>
            <a:r>
              <a:rPr lang="es-ES" sz="1800" dirty="0"/>
              <a:t>Seguridad integrada para servo drive </a:t>
            </a:r>
            <a:r>
              <a:rPr lang="es-ES" sz="1800" dirty="0" err="1"/>
              <a:t>Lexium</a:t>
            </a:r>
            <a:r>
              <a:rPr lang="es-ES" sz="1800" dirty="0"/>
              <a:t> 28 y </a:t>
            </a:r>
            <a:r>
              <a:rPr lang="es-ES" sz="1800" dirty="0" err="1"/>
              <a:t>Lexium</a:t>
            </a:r>
            <a:r>
              <a:rPr lang="es-ES" sz="1800" dirty="0"/>
              <a:t> 32 </a:t>
            </a:r>
            <a:endParaRPr lang="es-ES" sz="1600" dirty="0"/>
          </a:p>
          <a:p>
            <a:pPr lvl="1" eaLnBrk="1" hangingPunct="1"/>
            <a:r>
              <a:rPr lang="es-ES" sz="1600" dirty="0"/>
              <a:t>Seguridad integrada con STO y posibilidad de ampliación con tarjeta </a:t>
            </a:r>
            <a:r>
              <a:rPr lang="es-ES" sz="1600" dirty="0" err="1"/>
              <a:t>eSM</a:t>
            </a:r>
            <a:r>
              <a:rPr lang="es-ES" sz="1600" dirty="0"/>
              <a:t> en el </a:t>
            </a:r>
            <a:r>
              <a:rPr lang="es-ES" sz="1600" dirty="0" err="1"/>
              <a:t>Lexium</a:t>
            </a:r>
            <a:r>
              <a:rPr lang="es-ES" sz="1600" dirty="0"/>
              <a:t> 32.</a:t>
            </a:r>
          </a:p>
          <a:p>
            <a:pPr lvl="1" eaLnBrk="1" hangingPunct="1"/>
            <a:endParaRPr lang="es-ES" sz="1600" dirty="0"/>
          </a:p>
          <a:p>
            <a:pPr eaLnBrk="1" hangingPunct="1">
              <a:buFont typeface="Arial" pitchFamily="34" charset="0"/>
              <a:buNone/>
            </a:pPr>
            <a:endParaRPr lang="es-ES" sz="600" dirty="0"/>
          </a:p>
          <a:p>
            <a:pPr eaLnBrk="1" hangingPunct="1"/>
            <a:r>
              <a:rPr lang="es-ES" sz="1800" dirty="0"/>
              <a:t>Seguridad integrada en PLC de seguridad</a:t>
            </a:r>
            <a:endParaRPr lang="es-ES" sz="1800" dirty="0">
              <a:solidFill>
                <a:srgbClr val="0000FF"/>
              </a:solidFill>
            </a:endParaRPr>
          </a:p>
          <a:p>
            <a:pPr lvl="1" eaLnBrk="1" hangingPunct="1"/>
            <a:r>
              <a:rPr lang="es-ES" sz="1600" dirty="0"/>
              <a:t>Hardware programable combinando múltiples funciones </a:t>
            </a:r>
          </a:p>
          <a:p>
            <a:pPr lvl="1" eaLnBrk="1" hangingPunct="1">
              <a:buNone/>
            </a:pPr>
            <a:r>
              <a:rPr lang="es-ES" sz="1600" dirty="0"/>
              <a:t>	de seguridad</a:t>
            </a:r>
          </a:p>
          <a:p>
            <a:pPr lvl="1" eaLnBrk="1" hangingPunct="1"/>
            <a:r>
              <a:rPr lang="es-ES" sz="1600" dirty="0"/>
              <a:t>Comunicación segura sobre </a:t>
            </a:r>
            <a:r>
              <a:rPr lang="es-ES" sz="1600" dirty="0" err="1"/>
              <a:t>Sercos</a:t>
            </a:r>
            <a:r>
              <a:rPr lang="es-ES" sz="1600" dirty="0"/>
              <a:t> III con tipología de línea ó </a:t>
            </a:r>
          </a:p>
          <a:p>
            <a:pPr lvl="1" eaLnBrk="1" hangingPunct="1">
              <a:buNone/>
            </a:pPr>
            <a:r>
              <a:rPr lang="es-ES" sz="1600" dirty="0"/>
              <a:t>	anillo</a:t>
            </a:r>
          </a:p>
          <a:p>
            <a:pPr lvl="1" eaLnBrk="1" hangingPunct="1">
              <a:buNone/>
            </a:pPr>
            <a:endParaRPr lang="es-ES" sz="1600" dirty="0"/>
          </a:p>
          <a:p>
            <a:pPr marL="180975" lvl="1" eaLnBrk="1" hangingPunct="1">
              <a:buClr>
                <a:schemeClr val="accent1"/>
              </a:buClr>
            </a:pPr>
            <a:r>
              <a:rPr lang="es-ES" dirty="0">
                <a:solidFill>
                  <a:schemeClr val="accent1"/>
                </a:solidFill>
                <a:ea typeface="+mn-ea"/>
                <a:cs typeface="+mn-cs"/>
              </a:rPr>
              <a:t>PLC de seguridad XPSMF</a:t>
            </a:r>
          </a:p>
          <a:p>
            <a:pPr lvl="1" eaLnBrk="1" hangingPunct="1"/>
            <a:r>
              <a:rPr lang="es-ES" sz="1600" dirty="0"/>
              <a:t>Flexibilidad y diagnóstico total</a:t>
            </a:r>
          </a:p>
          <a:p>
            <a:pPr lvl="1" eaLnBrk="1" hangingPunct="1"/>
            <a:r>
              <a:rPr lang="es-ES" sz="1600" dirty="0"/>
              <a:t>Posibilidad de descentralización de la solución </a:t>
            </a:r>
            <a:r>
              <a:rPr lang="es-ES" sz="1600" dirty="0">
                <a:sym typeface="Wingdings" pitchFamily="2" charset="2"/>
              </a:rPr>
              <a:t> comunicación mediante </a:t>
            </a:r>
            <a:r>
              <a:rPr lang="es-ES" sz="1600" dirty="0" err="1">
                <a:sym typeface="Wingdings" pitchFamily="2" charset="2"/>
              </a:rPr>
              <a:t>SafeEthernet</a:t>
            </a:r>
            <a:endParaRPr lang="es-ES" sz="1600" dirty="0"/>
          </a:p>
          <a:p>
            <a:pPr marL="180975" lvl="1" eaLnBrk="1" hangingPunct="1">
              <a:buClr>
                <a:schemeClr val="accent1"/>
              </a:buClr>
            </a:pPr>
            <a:endParaRPr lang="es-ES" dirty="0">
              <a:solidFill>
                <a:schemeClr val="accent1"/>
              </a:solidFill>
              <a:ea typeface="+mn-ea"/>
              <a:cs typeface="+mn-cs"/>
            </a:endParaRPr>
          </a:p>
        </p:txBody>
      </p:sp>
      <p:pic>
        <p:nvPicPr>
          <p:cNvPr id="44038" name="Picture 7" descr="SLC_marking"/>
          <p:cNvPicPr>
            <a:picLocks noChangeAspect="1" noChangeArrowheads="1"/>
          </p:cNvPicPr>
          <p:nvPr/>
        </p:nvPicPr>
        <p:blipFill>
          <a:blip r:embed="rId3" cstate="print"/>
          <a:srcRect/>
          <a:stretch>
            <a:fillRect/>
          </a:stretch>
        </p:blipFill>
        <p:spPr bwMode="auto">
          <a:xfrm>
            <a:off x="7035573" y="4058147"/>
            <a:ext cx="687387" cy="727075"/>
          </a:xfrm>
          <a:prstGeom prst="rect">
            <a:avLst/>
          </a:prstGeom>
          <a:noFill/>
          <a:ln w="9525">
            <a:noFill/>
            <a:miter lim="800000"/>
            <a:headEnd/>
            <a:tailEnd/>
          </a:ln>
        </p:spPr>
      </p:pic>
      <p:pic>
        <p:nvPicPr>
          <p:cNvPr id="44039" name="Picture 8" descr="SERCOSIII_Island_Safe2"/>
          <p:cNvPicPr>
            <a:picLocks noChangeAspect="1" noChangeArrowheads="1"/>
          </p:cNvPicPr>
          <p:nvPr/>
        </p:nvPicPr>
        <p:blipFill>
          <a:blip r:embed="rId4" cstate="print"/>
          <a:srcRect/>
          <a:stretch>
            <a:fillRect/>
          </a:stretch>
        </p:blipFill>
        <p:spPr bwMode="auto">
          <a:xfrm>
            <a:off x="7872730" y="4086722"/>
            <a:ext cx="969963" cy="676275"/>
          </a:xfrm>
          <a:prstGeom prst="rect">
            <a:avLst/>
          </a:prstGeom>
          <a:noFill/>
          <a:ln w="9525">
            <a:noFill/>
            <a:miter lim="800000"/>
            <a:headEnd/>
            <a:tailEnd/>
          </a:ln>
        </p:spPr>
      </p:pic>
      <p:pic>
        <p:nvPicPr>
          <p:cNvPr id="44040" name="Picture 2"/>
          <p:cNvPicPr>
            <a:picLocks noChangeAspect="1" noChangeArrowheads="1"/>
          </p:cNvPicPr>
          <p:nvPr/>
        </p:nvPicPr>
        <p:blipFill>
          <a:blip r:embed="rId5" cstate="print"/>
          <a:srcRect/>
          <a:stretch>
            <a:fillRect/>
          </a:stretch>
        </p:blipFill>
        <p:spPr bwMode="auto">
          <a:xfrm>
            <a:off x="8586196" y="3181350"/>
            <a:ext cx="308567" cy="486159"/>
          </a:xfrm>
          <a:prstGeom prst="rect">
            <a:avLst/>
          </a:prstGeom>
          <a:noFill/>
          <a:ln w="28575" algn="ctr">
            <a:noFill/>
            <a:miter lim="800000"/>
            <a:headEnd/>
            <a:tailEnd/>
          </a:ln>
        </p:spPr>
      </p:pic>
      <p:pic>
        <p:nvPicPr>
          <p:cNvPr id="44041" name="Picture 19"/>
          <p:cNvPicPr>
            <a:picLocks noChangeAspect="1" noChangeArrowheads="1"/>
          </p:cNvPicPr>
          <p:nvPr/>
        </p:nvPicPr>
        <p:blipFill>
          <a:blip r:embed="rId6" cstate="print"/>
          <a:srcRect/>
          <a:stretch>
            <a:fillRect/>
          </a:stretch>
        </p:blipFill>
        <p:spPr bwMode="auto">
          <a:xfrm>
            <a:off x="8229600" y="263525"/>
            <a:ext cx="676275" cy="546100"/>
          </a:xfrm>
          <a:prstGeom prst="rect">
            <a:avLst/>
          </a:prstGeom>
          <a:noFill/>
          <a:ln w="28575" algn="ctr">
            <a:noFill/>
            <a:miter lim="800000"/>
            <a:headEnd/>
            <a:tailEnd/>
          </a:ln>
        </p:spPr>
      </p:pic>
      <p:pic>
        <p:nvPicPr>
          <p:cNvPr id="12" name="Picture 3"/>
          <p:cNvPicPr>
            <a:picLocks noChangeAspect="1" noChangeArrowheads="1"/>
          </p:cNvPicPr>
          <p:nvPr/>
        </p:nvPicPr>
        <p:blipFill>
          <a:blip r:embed="rId7" cstate="print"/>
          <a:srcRect/>
          <a:stretch>
            <a:fillRect/>
          </a:stretch>
        </p:blipFill>
        <p:spPr bwMode="auto">
          <a:xfrm>
            <a:off x="7952740" y="2466250"/>
            <a:ext cx="486333" cy="1196975"/>
          </a:xfrm>
          <a:prstGeom prst="rect">
            <a:avLst/>
          </a:prstGeom>
          <a:noFill/>
          <a:ln w="28575" algn="ctr">
            <a:noFill/>
            <a:miter lim="800000"/>
            <a:headEnd/>
            <a:tailEnd/>
          </a:ln>
        </p:spPr>
      </p:pic>
      <p:sp>
        <p:nvSpPr>
          <p:cNvPr id="11" name="Rectangle 2"/>
          <p:cNvSpPr>
            <a:spLocks noGrp="1" noChangeArrowheads="1"/>
          </p:cNvSpPr>
          <p:nvPr>
            <p:ph type="title"/>
          </p:nvPr>
        </p:nvSpPr>
        <p:spPr>
          <a:xfrm>
            <a:off x="431800" y="77788"/>
            <a:ext cx="8280400" cy="1150937"/>
          </a:xfrm>
        </p:spPr>
        <p:txBody>
          <a:bodyPr/>
          <a:lstStyle/>
          <a:p>
            <a:pPr eaLnBrk="1" hangingPunct="1"/>
            <a:r>
              <a:rPr lang="es-ES" sz="3200"/>
              <a:t>Supervisión y Proceso de seguridad</a:t>
            </a:r>
          </a:p>
        </p:txBody>
      </p:sp>
      <p:pic>
        <p:nvPicPr>
          <p:cNvPr id="10" name="Picture 9"/>
          <p:cNvPicPr>
            <a:picLocks noChangeAspect="1" noChangeArrowheads="1"/>
          </p:cNvPicPr>
          <p:nvPr/>
        </p:nvPicPr>
        <p:blipFill>
          <a:blip r:embed="rId8" cstate="print"/>
          <a:srcRect/>
          <a:stretch>
            <a:fillRect/>
          </a:stretch>
        </p:blipFill>
        <p:spPr bwMode="auto">
          <a:xfrm>
            <a:off x="6826468" y="5367217"/>
            <a:ext cx="748375" cy="1127688"/>
          </a:xfrm>
          <a:prstGeom prst="rect">
            <a:avLst/>
          </a:prstGeom>
          <a:noFill/>
          <a:ln w="12700">
            <a:noFill/>
            <a:miter lim="800000"/>
            <a:headEnd type="none" w="sm" len="sm"/>
            <a:tailEnd type="none" w="sm" len="sm"/>
          </a:ln>
        </p:spPr>
      </p:pic>
      <p:pic>
        <p:nvPicPr>
          <p:cNvPr id="14" name="Picture 6" descr="F35 red"/>
          <p:cNvPicPr>
            <a:picLocks noChangeAspect="1" noChangeArrowheads="1"/>
          </p:cNvPicPr>
          <p:nvPr/>
        </p:nvPicPr>
        <p:blipFill>
          <a:blip r:embed="rId9" cstate="print"/>
          <a:srcRect/>
          <a:stretch>
            <a:fillRect/>
          </a:stretch>
        </p:blipFill>
        <p:spPr bwMode="auto">
          <a:xfrm>
            <a:off x="7592108" y="5667438"/>
            <a:ext cx="1394232" cy="835514"/>
          </a:xfrm>
          <a:prstGeom prst="rect">
            <a:avLst/>
          </a:prstGeom>
          <a:solidFill>
            <a:schemeClr val="bg1"/>
          </a:solidFill>
          <a:ln w="9525">
            <a:noFill/>
            <a:miter lim="800000"/>
            <a:headEnd/>
            <a:tailEnd/>
          </a:ln>
        </p:spPr>
      </p:pic>
      <p:grpSp>
        <p:nvGrpSpPr>
          <p:cNvPr id="15" name="Group 44"/>
          <p:cNvGrpSpPr>
            <a:grpSpLocks noChangeAspect="1"/>
          </p:cNvGrpSpPr>
          <p:nvPr/>
        </p:nvGrpSpPr>
        <p:grpSpPr>
          <a:xfrm>
            <a:off x="7639049" y="1308354"/>
            <a:ext cx="794905" cy="894344"/>
            <a:chOff x="560512" y="3789040"/>
            <a:chExt cx="1024576" cy="1159073"/>
          </a:xfrm>
        </p:grpSpPr>
        <p:pic>
          <p:nvPicPr>
            <p:cNvPr id="16" name="Picture 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0512" y="3789040"/>
              <a:ext cx="1008112" cy="115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6"/>
            <p:cNvPicPr>
              <a:picLocks noChangeAspect="1"/>
            </p:cNvPicPr>
            <p:nvPr/>
          </p:nvPicPr>
          <p:blipFill rotWithShape="1">
            <a:blip r:embed="rId11" cstate="print">
              <a:extLst>
                <a:ext uri="{28A0092B-C50C-407E-A947-70E740481C1C}">
                  <a14:useLocalDpi xmlns:a14="http://schemas.microsoft.com/office/drawing/2010/main" val="0"/>
                </a:ext>
              </a:extLst>
            </a:blip>
            <a:srcRect l="56759" t="22161" r="17689" b="14817"/>
            <a:stretch/>
          </p:blipFill>
          <p:spPr>
            <a:xfrm>
              <a:off x="1064568" y="3961541"/>
              <a:ext cx="520520" cy="907619"/>
            </a:xfrm>
            <a:prstGeom prst="rect">
              <a:avLst/>
            </a:prstGeom>
          </p:spPr>
        </p:pic>
      </p:grpSp>
      <p:pic>
        <p:nvPicPr>
          <p:cNvPr id="2050" name="Picture 2"/>
          <p:cNvPicPr>
            <a:picLocks noChangeAspect="1" noChangeArrowheads="1"/>
          </p:cNvPicPr>
          <p:nvPr/>
        </p:nvPicPr>
        <p:blipFill>
          <a:blip r:embed="rId12" cstate="print"/>
          <a:srcRect/>
          <a:stretch>
            <a:fillRect/>
          </a:stretch>
        </p:blipFill>
        <p:spPr bwMode="auto">
          <a:xfrm>
            <a:off x="7143750" y="2579598"/>
            <a:ext cx="719138" cy="1116102"/>
          </a:xfrm>
          <a:prstGeom prst="rect">
            <a:avLst/>
          </a:prstGeom>
          <a:noFill/>
          <a:ln w="9525">
            <a:noFill/>
            <a:miter lim="800000"/>
            <a:headEnd/>
            <a:tailEnd/>
          </a:ln>
        </p:spPr>
      </p:pic>
    </p:spTree>
    <p:extLst>
      <p:ext uri="{BB962C8B-B14F-4D97-AF65-F5344CB8AC3E}">
        <p14:creationId xmlns:p14="http://schemas.microsoft.com/office/powerpoint/2010/main" val="2486962990"/>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lstStyle/>
          <a:p>
            <a:pPr eaLnBrk="1" hangingPunct="1"/>
            <a:r>
              <a:rPr lang="es-ES" sz="3400" dirty="0"/>
              <a:t>Nuestra oferta de proceso de seguridad</a:t>
            </a:r>
          </a:p>
        </p:txBody>
      </p:sp>
      <p:pic>
        <p:nvPicPr>
          <p:cNvPr id="81932"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pic>
        <p:nvPicPr>
          <p:cNvPr id="3" name="Imagen 2"/>
          <p:cNvPicPr>
            <a:picLocks noChangeAspect="1"/>
          </p:cNvPicPr>
          <p:nvPr/>
        </p:nvPicPr>
        <p:blipFill>
          <a:blip r:embed="rId3"/>
          <a:stretch>
            <a:fillRect/>
          </a:stretch>
        </p:blipFill>
        <p:spPr>
          <a:xfrm>
            <a:off x="188596" y="1386663"/>
            <a:ext cx="8766808" cy="4084674"/>
          </a:xfrm>
          <a:prstGeom prst="rect">
            <a:avLst/>
          </a:prstGeom>
        </p:spPr>
      </p:pic>
    </p:spTree>
    <p:extLst>
      <p:ext uri="{BB962C8B-B14F-4D97-AF65-F5344CB8AC3E}">
        <p14:creationId xmlns:p14="http://schemas.microsoft.com/office/powerpoint/2010/main" val="393915581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eaLnBrk="1" hangingPunct="1"/>
            <a:r>
              <a:rPr lang="es-ES" dirty="0"/>
              <a:t>Controlador modular de seguridad</a:t>
            </a:r>
            <a:br>
              <a:rPr lang="es-ES" dirty="0"/>
            </a:br>
            <a:r>
              <a:rPr lang="es-ES" sz="2400" dirty="0">
                <a:solidFill>
                  <a:schemeClr val="bg1">
                    <a:lumMod val="50000"/>
                  </a:schemeClr>
                </a:solidFill>
              </a:rPr>
              <a:t>Controlador y E/S</a:t>
            </a:r>
          </a:p>
        </p:txBody>
      </p:sp>
      <p:sp>
        <p:nvSpPr>
          <p:cNvPr id="40" name="Text Placeholder 15"/>
          <p:cNvSpPr txBox="1">
            <a:spLocks/>
          </p:cNvSpPr>
          <p:nvPr/>
        </p:nvSpPr>
        <p:spPr>
          <a:xfrm>
            <a:off x="224224" y="1416774"/>
            <a:ext cx="4320480" cy="3888432"/>
          </a:xfrm>
          <a:prstGeom prst="rect">
            <a:avLst/>
          </a:prstGeom>
        </p:spPr>
        <p:txBody>
          <a:bodyPr>
            <a:noAutofit/>
          </a:bodyPr>
          <a:lstStyle/>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Controlador- 8 entradas/2 salidas</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Terminales de tornillo ó borna resorte</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Configurable por USB(PC)- miniUSB (controlador)</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Expansiones de entradas- 8 ó 16 DI</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Conexión al controlador principal por bus de expansión</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Expansión de salidas- 2 ó 4 DO, 4 Salidas Relé</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Conexión al controlador principal por bus de expansión</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Expansión de salidas- 2 ó 4 Salidas de Relé</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Conexión cableada al modulo de DO</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Expansión mixta- 8 DI/ 2 DO</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Conexión al controlador principal por bus de expansión</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Expansión para supervisión de velocidad- 2 Prox + 0, 1 ó 2 ejes para Encoder </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Conexión al controlador principal por bus de expansión</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Sensores de Proximidad y/ó encoder SIN/COS, HTL ó TTL</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400" b="1" i="0" u="none" strike="noStrike" kern="0" cap="none" spc="0" normalizeH="0" baseline="0" noProof="1">
                <a:ln>
                  <a:noFill/>
                </a:ln>
                <a:solidFill>
                  <a:schemeClr val="accent1"/>
                </a:solidFill>
                <a:effectLst/>
                <a:uLnTx/>
                <a:uFillTx/>
                <a:latin typeface="+mn-lt"/>
                <a:ea typeface="+mn-ea"/>
                <a:cs typeface="+mn-cs"/>
              </a:rPr>
              <a:t>Expansión especial- Tapices de seguridad, Expansión para E/S remotas</a:t>
            </a:r>
          </a:p>
          <a:p>
            <a:pPr marL="541338" marR="0" lvl="1" indent="-180975" algn="l" defTabSz="914400" rtl="0" eaLnBrk="0" fontAlgn="base" latinLnBrk="0" hangingPunct="0">
              <a:lnSpc>
                <a:spcPct val="100000"/>
              </a:lnSpc>
              <a:spcBef>
                <a:spcPct val="20000"/>
              </a:spcBef>
              <a:spcAft>
                <a:spcPct val="0"/>
              </a:spcAft>
              <a:buClr>
                <a:schemeClr val="bg1"/>
              </a:buClr>
              <a:buSzTx/>
              <a:buFont typeface="Arial" pitchFamily="34" charset="0"/>
              <a:buChar char="•"/>
              <a:tabLst/>
              <a:defRPr/>
            </a:pPr>
            <a:r>
              <a:rPr kumimoji="0" lang="es-ES" sz="1200" b="0" i="0" u="none" strike="noStrike" kern="0" cap="none" spc="0" normalizeH="0" baseline="0" noProof="1">
                <a:ln>
                  <a:noFill/>
                </a:ln>
                <a:solidFill>
                  <a:schemeClr val="bg2"/>
                </a:solidFill>
                <a:effectLst/>
                <a:uLnTx/>
                <a:uFillTx/>
                <a:latin typeface="+mn-lt"/>
              </a:rPr>
              <a:t>Conexión al controlador principal por bus de expansión</a:t>
            </a:r>
          </a:p>
        </p:txBody>
      </p:sp>
      <p:pic>
        <p:nvPicPr>
          <p:cNvPr id="41" name="Picture 14" descr="C:\Users\jminto\Desktop\Safety\01 Controller\Safety Controller renewal project\09 Marking &amp; Packaging\housing\pictures for housing\1_XPSMCM_images\1_XPSMCM_images_OK_140704\OK\PF131213B.jpg"/>
          <p:cNvPicPr>
            <a:picLocks noChangeAspect="1" noChangeArrowheads="1"/>
          </p:cNvPicPr>
          <p:nvPr/>
        </p:nvPicPr>
        <p:blipFill>
          <a:blip r:embed="rId2" cstate="print"/>
          <a:srcRect l="29674" r="29765"/>
          <a:stretch>
            <a:fillRect/>
          </a:stretch>
        </p:blipFill>
        <p:spPr bwMode="auto">
          <a:xfrm>
            <a:off x="5220072" y="3820334"/>
            <a:ext cx="406138" cy="860826"/>
          </a:xfrm>
          <a:prstGeom prst="rect">
            <a:avLst/>
          </a:prstGeom>
          <a:noFill/>
          <a:ln w="9525">
            <a:noFill/>
            <a:miter lim="800000"/>
            <a:headEnd/>
            <a:tailEnd/>
          </a:ln>
        </p:spPr>
      </p:pic>
      <p:pic>
        <p:nvPicPr>
          <p:cNvPr id="42" name="Picture 15" descr="C:\Users\jminto\Desktop\Safety\01 Controller\Safety Controller renewal project\09 Marking &amp; Packaging\housing\pictures for housing\1_XPSMCM_images\1_XPSMCM_images_OK_140704\OK\PF131214B.jpg"/>
          <p:cNvPicPr>
            <a:picLocks noChangeAspect="1" noChangeArrowheads="1"/>
          </p:cNvPicPr>
          <p:nvPr/>
        </p:nvPicPr>
        <p:blipFill>
          <a:blip r:embed="rId3" cstate="print"/>
          <a:srcRect l="30247" r="29483"/>
          <a:stretch>
            <a:fillRect/>
          </a:stretch>
        </p:blipFill>
        <p:spPr bwMode="auto">
          <a:xfrm>
            <a:off x="5796136" y="3820334"/>
            <a:ext cx="406138" cy="867650"/>
          </a:xfrm>
          <a:prstGeom prst="rect">
            <a:avLst/>
          </a:prstGeom>
          <a:noFill/>
          <a:ln w="9525">
            <a:noFill/>
            <a:miter lim="800000"/>
            <a:headEnd/>
            <a:tailEnd/>
          </a:ln>
        </p:spPr>
      </p:pic>
      <p:pic>
        <p:nvPicPr>
          <p:cNvPr id="43" name="Picture 4" descr="C:\Users\jminto\Desktop\Safety\01 Controller\Safety Controller renewal project\09 Marking &amp; Packaging\housing\pictures for housing\1_XPSMCM_images\1_XPSMCM_images_OK_140704\OK\PF131203A.jpg"/>
          <p:cNvPicPr>
            <a:picLocks noChangeAspect="1" noChangeArrowheads="1"/>
          </p:cNvPicPr>
          <p:nvPr/>
        </p:nvPicPr>
        <p:blipFill>
          <a:blip r:embed="rId4" cstate="print"/>
          <a:srcRect l="29613" r="29565"/>
          <a:stretch>
            <a:fillRect/>
          </a:stretch>
        </p:blipFill>
        <p:spPr bwMode="auto">
          <a:xfrm>
            <a:off x="5796136" y="2632227"/>
            <a:ext cx="435633" cy="871550"/>
          </a:xfrm>
          <a:prstGeom prst="rect">
            <a:avLst/>
          </a:prstGeom>
          <a:noFill/>
          <a:ln w="9525">
            <a:noFill/>
            <a:miter lim="800000"/>
            <a:headEnd/>
            <a:tailEnd/>
          </a:ln>
        </p:spPr>
      </p:pic>
      <p:pic>
        <p:nvPicPr>
          <p:cNvPr id="44" name="Picture 3" descr="C:\Users\jminto\Desktop\Safety\01 Controller\Safety Controller renewal project\09 Marking &amp; Packaging\housing\pictures for housing\1_XPSMCM_images\1_XPSMCM_images_OK_140704\OK\PF131202A.jpg"/>
          <p:cNvPicPr>
            <a:picLocks noChangeAspect="1" noChangeArrowheads="1"/>
          </p:cNvPicPr>
          <p:nvPr/>
        </p:nvPicPr>
        <p:blipFill>
          <a:blip r:embed="rId5" cstate="print"/>
          <a:srcRect l="29150" r="28513"/>
          <a:stretch>
            <a:fillRect/>
          </a:stretch>
        </p:blipFill>
        <p:spPr bwMode="auto">
          <a:xfrm>
            <a:off x="6311354" y="2649775"/>
            <a:ext cx="422020" cy="854002"/>
          </a:xfrm>
          <a:prstGeom prst="rect">
            <a:avLst/>
          </a:prstGeom>
          <a:noFill/>
          <a:ln w="9525">
            <a:noFill/>
            <a:miter lim="800000"/>
            <a:headEnd/>
            <a:tailEnd/>
          </a:ln>
        </p:spPr>
      </p:pic>
      <p:pic>
        <p:nvPicPr>
          <p:cNvPr id="45" name="Picture 7" descr="C:\Users\jminto\Desktop\Safety\01 Controller\Safety Controller renewal project\09 Marking &amp; Packaging\housing\pictures for housing\1_XPSMCM_images\1_XPSMCM_images_OK_140704\OK\PF131206A.jpg"/>
          <p:cNvPicPr>
            <a:picLocks noChangeAspect="1" noChangeArrowheads="1"/>
          </p:cNvPicPr>
          <p:nvPr/>
        </p:nvPicPr>
        <p:blipFill>
          <a:blip r:embed="rId6" cstate="print"/>
          <a:srcRect l="29112" r="29173"/>
          <a:stretch>
            <a:fillRect/>
          </a:stretch>
        </p:blipFill>
        <p:spPr bwMode="auto">
          <a:xfrm>
            <a:off x="7823523" y="2636127"/>
            <a:ext cx="420885" cy="867650"/>
          </a:xfrm>
          <a:prstGeom prst="rect">
            <a:avLst/>
          </a:prstGeom>
          <a:noFill/>
          <a:ln w="9525">
            <a:noFill/>
            <a:miter lim="800000"/>
            <a:headEnd/>
            <a:tailEnd/>
          </a:ln>
        </p:spPr>
      </p:pic>
      <p:pic>
        <p:nvPicPr>
          <p:cNvPr id="46" name="Picture 8" descr="C:\Users\jminto\Desktop\Safety\01 Controller\Safety Controller renewal project\09 Marking &amp; Packaging\housing\pictures for housing\1_XPSMCM_images\1_XPSMCM_images_OK_140704\OK\PF131207B.jpg"/>
          <p:cNvPicPr>
            <a:picLocks noChangeAspect="1" noChangeArrowheads="1"/>
          </p:cNvPicPr>
          <p:nvPr/>
        </p:nvPicPr>
        <p:blipFill>
          <a:blip r:embed="rId7" cstate="print"/>
          <a:srcRect l="28471" r="29167"/>
          <a:stretch>
            <a:fillRect/>
          </a:stretch>
        </p:blipFill>
        <p:spPr bwMode="auto">
          <a:xfrm>
            <a:off x="5220072" y="2605906"/>
            <a:ext cx="443574" cy="897871"/>
          </a:xfrm>
          <a:prstGeom prst="rect">
            <a:avLst/>
          </a:prstGeom>
          <a:noFill/>
          <a:ln w="9525">
            <a:noFill/>
            <a:miter lim="800000"/>
            <a:headEnd/>
            <a:tailEnd/>
          </a:ln>
        </p:spPr>
      </p:pic>
      <p:pic>
        <p:nvPicPr>
          <p:cNvPr id="47" name="Picture 9" descr="C:\Users\jminto\Desktop\Safety\01 Controller\Safety Controller renewal project\09 Marking &amp; Packaging\housing\pictures for housing\1_XPSMCM_images\1_XPSMCM_images_OK_140704\OK\PF131208A.jpg"/>
          <p:cNvPicPr>
            <a:picLocks noChangeAspect="1" noChangeArrowheads="1"/>
          </p:cNvPicPr>
          <p:nvPr/>
        </p:nvPicPr>
        <p:blipFill>
          <a:blip r:embed="rId8" cstate="print"/>
          <a:srcRect l="28795" r="28072"/>
          <a:stretch>
            <a:fillRect/>
          </a:stretch>
        </p:blipFill>
        <p:spPr bwMode="auto">
          <a:xfrm>
            <a:off x="7319467" y="2636127"/>
            <a:ext cx="435633" cy="867650"/>
          </a:xfrm>
          <a:prstGeom prst="rect">
            <a:avLst/>
          </a:prstGeom>
          <a:noFill/>
          <a:ln w="9525">
            <a:noFill/>
            <a:miter lim="800000"/>
            <a:headEnd/>
            <a:tailEnd/>
          </a:ln>
        </p:spPr>
      </p:pic>
      <p:pic>
        <p:nvPicPr>
          <p:cNvPr id="48" name="Picture 11" descr="C:\Users\jminto\Desktop\Safety\01 Controller\Safety Controller renewal project\09 Marking &amp; Packaging\housing\pictures for housing\1_XPSMCM_images\1_XPSMCM_images_OK_140704\OK\PF131210B.jpg"/>
          <p:cNvPicPr>
            <a:picLocks noChangeAspect="1" noChangeArrowheads="1"/>
          </p:cNvPicPr>
          <p:nvPr/>
        </p:nvPicPr>
        <p:blipFill>
          <a:blip r:embed="rId9" cstate="print"/>
          <a:srcRect l="29469" r="28979"/>
          <a:stretch>
            <a:fillRect/>
          </a:stretch>
        </p:blipFill>
        <p:spPr bwMode="auto">
          <a:xfrm>
            <a:off x="6815409" y="2630278"/>
            <a:ext cx="423154" cy="873499"/>
          </a:xfrm>
          <a:prstGeom prst="rect">
            <a:avLst/>
          </a:prstGeom>
          <a:noFill/>
          <a:ln w="9525">
            <a:noFill/>
            <a:miter lim="800000"/>
            <a:headEnd/>
            <a:tailEnd/>
          </a:ln>
        </p:spPr>
      </p:pic>
      <p:pic>
        <p:nvPicPr>
          <p:cNvPr id="49" name="Picture 4" descr="C:\Users\jminto\Desktop\Safety\01 Controller\Safety Controller renewal project\09 Marking &amp; Packaging\housing\pictures for housing\1_XPSMCM_images\1_XPSMCM_images_OK_140704\OK\PF131203A.jpg"/>
          <p:cNvPicPr>
            <a:picLocks noChangeAspect="1" noChangeArrowheads="1"/>
          </p:cNvPicPr>
          <p:nvPr/>
        </p:nvPicPr>
        <p:blipFill>
          <a:blip r:embed="rId4" cstate="print"/>
          <a:srcRect l="29613" r="29565"/>
          <a:stretch>
            <a:fillRect/>
          </a:stretch>
        </p:blipFill>
        <p:spPr bwMode="auto">
          <a:xfrm>
            <a:off x="5796136" y="4756438"/>
            <a:ext cx="435633" cy="872524"/>
          </a:xfrm>
          <a:prstGeom prst="rect">
            <a:avLst/>
          </a:prstGeom>
          <a:noFill/>
          <a:ln w="9525">
            <a:noFill/>
            <a:miter lim="800000"/>
            <a:headEnd/>
            <a:tailEnd/>
          </a:ln>
        </p:spPr>
      </p:pic>
      <p:pic>
        <p:nvPicPr>
          <p:cNvPr id="50" name="Picture 27" descr="C:\Users\jminto\Desktop\Safety\01 Controller\Safety Controller renewal project\09 Marking &amp; Packaging\housing\pictures for housing\1_XPSMCM_images\1_XPSMCM_images_OK_140704\OK\PF131226A.jpg"/>
          <p:cNvPicPr>
            <a:picLocks noChangeAspect="1" noChangeArrowheads="1"/>
          </p:cNvPicPr>
          <p:nvPr/>
        </p:nvPicPr>
        <p:blipFill>
          <a:blip r:embed="rId10" cstate="print"/>
          <a:srcRect l="29707" r="29610"/>
          <a:stretch>
            <a:fillRect/>
          </a:stretch>
        </p:blipFill>
        <p:spPr bwMode="auto">
          <a:xfrm>
            <a:off x="5220072" y="4756438"/>
            <a:ext cx="463995" cy="876424"/>
          </a:xfrm>
          <a:prstGeom prst="rect">
            <a:avLst/>
          </a:prstGeom>
          <a:noFill/>
          <a:ln w="9525">
            <a:noFill/>
            <a:miter lim="800000"/>
            <a:headEnd/>
            <a:tailEnd/>
          </a:ln>
        </p:spPr>
      </p:pic>
      <p:pic>
        <p:nvPicPr>
          <p:cNvPr id="51" name="Picture 2" descr="C:\Users\jminto\Desktop\Safety\01 Controller\Safety Controller renewal project\09 Marking &amp; Packaging\housing\pictures for housing\1_XPSMCM_images\1_XPSMCM_images_OK_140704\OK\PF131200C.jpg"/>
          <p:cNvPicPr>
            <a:picLocks noChangeAspect="1" noChangeArrowheads="1"/>
          </p:cNvPicPr>
          <p:nvPr/>
        </p:nvPicPr>
        <p:blipFill>
          <a:blip r:embed="rId11" cstate="print"/>
          <a:srcRect l="30223" r="30164"/>
          <a:stretch>
            <a:fillRect/>
          </a:stretch>
        </p:blipFill>
        <p:spPr bwMode="auto">
          <a:xfrm>
            <a:off x="5220072" y="1516080"/>
            <a:ext cx="416467" cy="904175"/>
          </a:xfrm>
          <a:prstGeom prst="rect">
            <a:avLst/>
          </a:prstGeom>
          <a:noFill/>
          <a:ln w="9525">
            <a:noFill/>
            <a:miter lim="800000"/>
            <a:headEnd/>
            <a:tailEnd/>
          </a:ln>
        </p:spPr>
      </p:pic>
      <p:sp>
        <p:nvSpPr>
          <p:cNvPr id="52" name="Right Arrow 19"/>
          <p:cNvSpPr/>
          <p:nvPr/>
        </p:nvSpPr>
        <p:spPr>
          <a:xfrm>
            <a:off x="4499992" y="1804112"/>
            <a:ext cx="576064" cy="360040"/>
          </a:xfrm>
          <a:prstGeom prst="rightArrow">
            <a:avLst/>
          </a:prstGeom>
          <a:solidFill>
            <a:schemeClr val="accent1"/>
          </a:solidFill>
          <a:ln>
            <a:solidFill>
              <a:schemeClr val="accent1"/>
            </a:solidFill>
          </a:ln>
        </p:spPr>
        <p:style>
          <a:lnRef idx="0">
            <a:schemeClr val="dk1"/>
          </a:lnRef>
          <a:fillRef idx="3">
            <a:schemeClr val="dk1"/>
          </a:fillRef>
          <a:effectRef idx="3">
            <a:schemeClr val="dk1"/>
          </a:effectRef>
          <a:fontRef idx="minor">
            <a:schemeClr val="lt1"/>
          </a:fontRef>
        </p:style>
        <p:txBody>
          <a:bodyPr lIns="91432" tIns="45716" rIns="91432"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Text" lastClr="000000"/>
              </a:solidFill>
              <a:effectLst/>
              <a:uLnTx/>
              <a:uFillTx/>
            </a:endParaRPr>
          </a:p>
        </p:txBody>
      </p:sp>
      <p:sp>
        <p:nvSpPr>
          <p:cNvPr id="53" name="Right Arrow 20"/>
          <p:cNvSpPr/>
          <p:nvPr/>
        </p:nvSpPr>
        <p:spPr>
          <a:xfrm>
            <a:off x="4499992" y="2668206"/>
            <a:ext cx="576064" cy="360040"/>
          </a:xfrm>
          <a:prstGeom prst="rightArrow">
            <a:avLst/>
          </a:prstGeom>
          <a:solidFill>
            <a:schemeClr val="accent1"/>
          </a:solidFill>
          <a:ln>
            <a:solidFill>
              <a:schemeClr val="accent1"/>
            </a:solidFill>
          </a:ln>
        </p:spPr>
        <p:style>
          <a:lnRef idx="0">
            <a:schemeClr val="dk1"/>
          </a:lnRef>
          <a:fillRef idx="3">
            <a:schemeClr val="dk1"/>
          </a:fillRef>
          <a:effectRef idx="3">
            <a:schemeClr val="dk1"/>
          </a:effectRef>
          <a:fontRef idx="minor">
            <a:schemeClr val="lt1"/>
          </a:fontRef>
        </p:style>
        <p:txBody>
          <a:bodyPr lIns="91432" tIns="45716" rIns="91432"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Text" lastClr="000000"/>
              </a:solidFill>
              <a:effectLst/>
              <a:uLnTx/>
              <a:uFillTx/>
            </a:endParaRPr>
          </a:p>
        </p:txBody>
      </p:sp>
      <p:sp>
        <p:nvSpPr>
          <p:cNvPr id="54" name="Right Arrow 21"/>
          <p:cNvSpPr/>
          <p:nvPr/>
        </p:nvSpPr>
        <p:spPr>
          <a:xfrm>
            <a:off x="4499992" y="4036358"/>
            <a:ext cx="576064" cy="360040"/>
          </a:xfrm>
          <a:prstGeom prst="rightArrow">
            <a:avLst/>
          </a:prstGeom>
          <a:solidFill>
            <a:schemeClr val="accent1"/>
          </a:solidFill>
          <a:ln>
            <a:solidFill>
              <a:schemeClr val="accent1"/>
            </a:solidFill>
          </a:ln>
        </p:spPr>
        <p:style>
          <a:lnRef idx="0">
            <a:schemeClr val="dk1"/>
          </a:lnRef>
          <a:fillRef idx="3">
            <a:schemeClr val="dk1"/>
          </a:fillRef>
          <a:effectRef idx="3">
            <a:schemeClr val="dk1"/>
          </a:effectRef>
          <a:fontRef idx="minor">
            <a:schemeClr val="lt1"/>
          </a:fontRef>
        </p:style>
        <p:txBody>
          <a:bodyPr lIns="91432" tIns="45716" rIns="91432"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Text" lastClr="000000"/>
              </a:solidFill>
              <a:effectLst/>
              <a:uLnTx/>
              <a:uFillTx/>
            </a:endParaRPr>
          </a:p>
        </p:txBody>
      </p:sp>
      <p:sp>
        <p:nvSpPr>
          <p:cNvPr id="55" name="Right Arrow 36"/>
          <p:cNvSpPr/>
          <p:nvPr/>
        </p:nvSpPr>
        <p:spPr>
          <a:xfrm>
            <a:off x="4499992" y="4972462"/>
            <a:ext cx="576064" cy="360040"/>
          </a:xfrm>
          <a:prstGeom prst="rightArrow">
            <a:avLst/>
          </a:prstGeom>
          <a:solidFill>
            <a:schemeClr val="accent1"/>
          </a:solidFill>
          <a:ln>
            <a:solidFill>
              <a:schemeClr val="accent1"/>
            </a:solidFill>
          </a:ln>
        </p:spPr>
        <p:style>
          <a:lnRef idx="0">
            <a:schemeClr val="dk1"/>
          </a:lnRef>
          <a:fillRef idx="3">
            <a:schemeClr val="dk1"/>
          </a:fillRef>
          <a:effectRef idx="3">
            <a:schemeClr val="dk1"/>
          </a:effectRef>
          <a:fontRef idx="minor">
            <a:schemeClr val="lt1"/>
          </a:fontRef>
        </p:style>
        <p:txBody>
          <a:bodyPr lIns="91432" tIns="45716" rIns="91432"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Text" lastClr="000000"/>
              </a:solidFill>
              <a:effectLst/>
              <a:uLnTx/>
              <a:uFillTx/>
            </a:endParaRPr>
          </a:p>
        </p:txBody>
      </p:sp>
      <p:grpSp>
        <p:nvGrpSpPr>
          <p:cNvPr id="59" name="58 Grupo"/>
          <p:cNvGrpSpPr/>
          <p:nvPr/>
        </p:nvGrpSpPr>
        <p:grpSpPr>
          <a:xfrm rot="20700000">
            <a:off x="6956648" y="1524462"/>
            <a:ext cx="1656184" cy="648072"/>
            <a:chOff x="6804248" y="771550"/>
            <a:chExt cx="1656184" cy="648072"/>
          </a:xfrm>
        </p:grpSpPr>
        <p:sp>
          <p:nvSpPr>
            <p:cNvPr id="60" name="59 Elipse"/>
            <p:cNvSpPr/>
            <p:nvPr/>
          </p:nvSpPr>
          <p:spPr>
            <a:xfrm>
              <a:off x="6804248" y="771550"/>
              <a:ext cx="1656184" cy="648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60 CuadroTexto"/>
            <p:cNvSpPr txBox="1"/>
            <p:nvPr/>
          </p:nvSpPr>
          <p:spPr>
            <a:xfrm>
              <a:off x="6876256" y="915566"/>
              <a:ext cx="151216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1" i="0" u="none" strike="noStrike" kern="0" cap="none" spc="0" normalizeH="0" baseline="0" noProof="0" dirty="0">
                  <a:ln>
                    <a:noFill/>
                  </a:ln>
                  <a:solidFill>
                    <a:srgbClr val="C00000"/>
                  </a:solidFill>
                  <a:effectLst/>
                  <a:uLnTx/>
                  <a:uFillTx/>
                  <a:latin typeface="Arial" pitchFamily="34" charset="0"/>
                  <a:cs typeface="Arial" pitchFamily="34" charset="0"/>
                </a:rPr>
                <a:t>Disponible!!</a:t>
              </a:r>
              <a:endParaRPr kumimoji="0" lang="en-US" sz="1800" b="1" i="0" u="none" strike="noStrike" kern="0" cap="none" spc="0" normalizeH="0" baseline="0" noProof="0" dirty="0" err="1">
                <a:ln>
                  <a:noFill/>
                </a:ln>
                <a:solidFill>
                  <a:srgbClr val="C00000"/>
                </a:solidFill>
                <a:effectLst/>
                <a:uLnTx/>
                <a:uFillTx/>
                <a:latin typeface="Arial" pitchFamily="34" charset="0"/>
                <a:cs typeface="Arial" pitchFamily="34" charset="0"/>
              </a:endParaRPr>
            </a:p>
          </p:txBody>
        </p:sp>
      </p:grpSp>
      <p:pic>
        <p:nvPicPr>
          <p:cNvPr id="66" name="Picture 19"/>
          <p:cNvPicPr>
            <a:picLocks noChangeAspect="1" noChangeArrowheads="1"/>
          </p:cNvPicPr>
          <p:nvPr/>
        </p:nvPicPr>
        <p:blipFill>
          <a:blip r:embed="rId12" cstate="print"/>
          <a:srcRect/>
          <a:stretch>
            <a:fillRect/>
          </a:stretch>
        </p:blipFill>
        <p:spPr bwMode="auto">
          <a:xfrm>
            <a:off x="8229600" y="263525"/>
            <a:ext cx="676275" cy="546100"/>
          </a:xfrm>
          <a:prstGeom prst="rect">
            <a:avLst/>
          </a:prstGeom>
          <a:noFill/>
          <a:ln w="28575" algn="ctr">
            <a:noFill/>
            <a:miter lim="800000"/>
            <a:headEnd/>
            <a:tailEnd/>
          </a:ln>
        </p:spPr>
      </p:pic>
    </p:spTree>
    <p:extLst>
      <p:ext uri="{BB962C8B-B14F-4D97-AF65-F5344CB8AC3E}">
        <p14:creationId xmlns:p14="http://schemas.microsoft.com/office/powerpoint/2010/main" val="57451064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0"/>
          <p:cNvSpPr txBox="1">
            <a:spLocks/>
          </p:cNvSpPr>
          <p:nvPr/>
        </p:nvSpPr>
        <p:spPr>
          <a:xfrm>
            <a:off x="456128" y="1901990"/>
            <a:ext cx="3890785" cy="3551090"/>
          </a:xfrm>
          <a:prstGeom prst="rect">
            <a:avLst/>
          </a:prstGeom>
        </p:spPr>
        <p:txBody>
          <a:bodyPr/>
          <a:lstStyle/>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n-US" sz="1800" b="1" i="0" u="none" strike="noStrike" kern="0" cap="none" spc="0" normalizeH="0" baseline="0" noProof="1">
                <a:ln>
                  <a:noFill/>
                </a:ln>
                <a:solidFill>
                  <a:schemeClr val="accent1"/>
                </a:solidFill>
                <a:effectLst/>
                <a:uLnTx/>
                <a:uFillTx/>
                <a:latin typeface="+mn-lt"/>
                <a:ea typeface="+mn-ea"/>
                <a:cs typeface="+mn-cs"/>
              </a:rPr>
              <a:t>Módulos de comunicación No-Segura (Esclavos)</a:t>
            </a:r>
          </a:p>
          <a:p>
            <a:pPr marL="901700" marR="0" lvl="2" indent="-84138"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n-US" sz="1600" b="0" i="0" u="none" strike="noStrike" kern="0" cap="none" spc="0" normalizeH="0" baseline="0" noProof="1">
                <a:ln>
                  <a:noFill/>
                </a:ln>
                <a:solidFill>
                  <a:schemeClr val="bg2"/>
                </a:solidFill>
                <a:effectLst/>
                <a:uLnTx/>
                <a:uFillTx/>
                <a:latin typeface="+mn-lt"/>
              </a:rPr>
              <a:t> USB</a:t>
            </a:r>
            <a:endParaRPr lang="en-US" sz="1600" b="0" kern="0" noProof="1">
              <a:latin typeface="+mn-lt"/>
            </a:endParaRPr>
          </a:p>
          <a:p>
            <a:pPr marL="901700" marR="0" lvl="2" indent="-84138"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1">
                <a:ln>
                  <a:noFill/>
                </a:ln>
                <a:solidFill>
                  <a:schemeClr val="bg2"/>
                </a:solidFill>
                <a:effectLst/>
                <a:uLnTx/>
                <a:uFillTx/>
                <a:latin typeface="+mn-lt"/>
              </a:rPr>
              <a:t> Modbus TCP/IP</a:t>
            </a:r>
            <a:endParaRPr lang="en-US" sz="1600" b="0" kern="0" dirty="0">
              <a:latin typeface="+mn-lt"/>
            </a:endParaRPr>
          </a:p>
          <a:p>
            <a:pPr marL="901700" marR="0" lvl="2" indent="-84138"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n-US" sz="1600" b="0" i="0" u="none" strike="noStrike" kern="0" cap="none" spc="0" normalizeH="0" baseline="0" noProof="0" dirty="0">
                <a:ln>
                  <a:noFill/>
                </a:ln>
                <a:solidFill>
                  <a:schemeClr val="bg2"/>
                </a:solidFill>
                <a:effectLst/>
                <a:uLnTx/>
                <a:uFillTx/>
                <a:latin typeface="+mn-lt"/>
              </a:rPr>
              <a:t> Ethernet/IP</a:t>
            </a:r>
          </a:p>
          <a:p>
            <a:pPr marL="901700" marR="0" lvl="2" indent="-84138"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lang="en-US" sz="1600" b="0" kern="0" noProof="0" dirty="0">
                <a:latin typeface="+mn-lt"/>
              </a:rPr>
              <a:t> Modbus Serie (RTU)</a:t>
            </a:r>
          </a:p>
          <a:p>
            <a:pPr marL="901700" marR="0" lvl="2" indent="-84138"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n-US" sz="1600" b="0" i="0" u="none" strike="noStrike" kern="0" cap="none" spc="0" normalizeH="0" dirty="0">
                <a:ln>
                  <a:noFill/>
                </a:ln>
                <a:solidFill>
                  <a:schemeClr val="bg2"/>
                </a:solidFill>
                <a:effectLst/>
                <a:uLnTx/>
                <a:uFillTx/>
                <a:latin typeface="+mn-lt"/>
              </a:rPr>
              <a:t> </a:t>
            </a:r>
            <a:r>
              <a:rPr lang="en-US" sz="1600" b="0" kern="0" dirty="0" err="1">
                <a:latin typeface="+mn-lt"/>
              </a:rPr>
              <a:t>CanOpen</a:t>
            </a:r>
            <a:endParaRPr lang="en-US" sz="1600" b="0" kern="0" dirty="0">
              <a:latin typeface="+mn-lt"/>
            </a:endParaRPr>
          </a:p>
          <a:p>
            <a:pPr marL="901700" marR="0" lvl="2" indent="-84138"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lang="en-US" sz="1600" b="0" kern="0" dirty="0">
                <a:latin typeface="+mn-lt"/>
              </a:rPr>
              <a:t> </a:t>
            </a:r>
            <a:r>
              <a:rPr lang="en-US" sz="1600" b="0" kern="0" dirty="0" err="1">
                <a:latin typeface="+mn-lt"/>
              </a:rPr>
              <a:t>Profibus</a:t>
            </a:r>
            <a:r>
              <a:rPr lang="en-US" sz="1600" b="0" kern="0" dirty="0">
                <a:latin typeface="+mn-lt"/>
              </a:rPr>
              <a:t> DP</a:t>
            </a:r>
            <a:endParaRPr kumimoji="0" lang="en-US" sz="1600" b="0" i="0" u="none" strike="noStrike" kern="0" cap="none" spc="0" normalizeH="0" baseline="0" noProof="0" dirty="0">
              <a:ln>
                <a:noFill/>
              </a:ln>
              <a:solidFill>
                <a:schemeClr val="bg2"/>
              </a:solidFill>
              <a:effectLst/>
              <a:uLnTx/>
              <a:uFillTx/>
              <a:latin typeface="+mn-lt"/>
            </a:endParaRPr>
          </a:p>
          <a:p>
            <a:pPr marL="901700" marR="0" lvl="2" indent="-84138" algn="l" defTabSz="914400" rtl="0" eaLnBrk="0" fontAlgn="base" latinLnBrk="0" hangingPunct="0">
              <a:lnSpc>
                <a:spcPct val="80000"/>
              </a:lnSpc>
              <a:spcBef>
                <a:spcPct val="20000"/>
              </a:spcBef>
              <a:spcAft>
                <a:spcPct val="0"/>
              </a:spcAft>
              <a:buClr>
                <a:schemeClr val="bg1"/>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latin typeface="+mn-lt"/>
            </a:endParaRPr>
          </a:p>
          <a:p>
            <a:pPr marL="901700" marR="0" lvl="2" indent="-84138" algn="l" defTabSz="914400" rtl="0" eaLnBrk="0" fontAlgn="base" latinLnBrk="0" hangingPunct="0">
              <a:lnSpc>
                <a:spcPct val="80000"/>
              </a:lnSpc>
              <a:spcBef>
                <a:spcPct val="20000"/>
              </a:spcBef>
              <a:spcAft>
                <a:spcPct val="0"/>
              </a:spcAft>
              <a:buClr>
                <a:schemeClr val="bg1"/>
              </a:buClr>
              <a:buSzTx/>
              <a:buFont typeface="Arial" pitchFamily="34" charset="0"/>
              <a:buNone/>
              <a:tabLst/>
              <a:defRPr/>
            </a:pPr>
            <a:endParaRPr kumimoji="0" lang="en-US" sz="16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n-US" sz="1800" b="0" i="0" u="none" strike="noStrike" kern="0" cap="none" spc="0" normalizeH="0" baseline="0" noProof="1">
              <a:ln>
                <a:noFill/>
              </a:ln>
              <a:solidFill>
                <a:schemeClr val="bg2"/>
              </a:solidFill>
              <a:effectLst/>
              <a:uLnTx/>
              <a:uFillTx/>
              <a:latin typeface="+mn-lt"/>
            </a:endParaRP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endParaRPr kumimoji="0" lang="en-US" sz="2000" b="0" i="0" u="none" strike="noStrike" kern="0" cap="none" spc="0" normalizeH="0" baseline="0" noProof="0" dirty="0">
              <a:ln>
                <a:noFill/>
              </a:ln>
              <a:solidFill>
                <a:schemeClr val="accent1"/>
              </a:solidFill>
              <a:effectLst/>
              <a:uLnTx/>
              <a:uFillTx/>
              <a:latin typeface="+mn-lt"/>
              <a:ea typeface="+mn-ea"/>
              <a:cs typeface="+mn-cs"/>
            </a:endParaRPr>
          </a:p>
        </p:txBody>
      </p:sp>
      <p:pic>
        <p:nvPicPr>
          <p:cNvPr id="10" name="Picture 23" descr="C:\Users\jminto\Desktop\Safety\01 Controller\Safety Controller renewal project\09 Marking &amp; Packaging\housing\pictures for housing\1_XPSMCM_images\1_XPSMCM_images_OK_140704\OK\PF131222B.jpg"/>
          <p:cNvPicPr>
            <a:picLocks noChangeAspect="1" noChangeArrowheads="1"/>
          </p:cNvPicPr>
          <p:nvPr/>
        </p:nvPicPr>
        <p:blipFill>
          <a:blip r:embed="rId2" cstate="print"/>
          <a:srcRect l="30571" r="28705"/>
          <a:stretch>
            <a:fillRect/>
          </a:stretch>
        </p:blipFill>
        <p:spPr bwMode="auto">
          <a:xfrm>
            <a:off x="5292080" y="3058483"/>
            <a:ext cx="547739" cy="1147763"/>
          </a:xfrm>
          <a:prstGeom prst="rect">
            <a:avLst/>
          </a:prstGeom>
          <a:noFill/>
          <a:ln w="9525">
            <a:noFill/>
            <a:miter lim="800000"/>
            <a:headEnd/>
            <a:tailEnd/>
          </a:ln>
        </p:spPr>
      </p:pic>
      <p:pic>
        <p:nvPicPr>
          <p:cNvPr id="11" name="Picture 24" descr="C:\Users\jminto\Desktop\Safety\01 Controller\Safety Controller renewal project\09 Marking &amp; Packaging\housing\pictures for housing\1_XPSMCM_images\1_XPSMCM_images_OK_140704\OK\PF131223B.jpg"/>
          <p:cNvPicPr>
            <a:picLocks noChangeAspect="1" noChangeArrowheads="1"/>
          </p:cNvPicPr>
          <p:nvPr/>
        </p:nvPicPr>
        <p:blipFill>
          <a:blip r:embed="rId3" cstate="print"/>
          <a:srcRect l="29555" r="28896"/>
          <a:stretch>
            <a:fillRect/>
          </a:stretch>
        </p:blipFill>
        <p:spPr bwMode="auto">
          <a:xfrm>
            <a:off x="5292080" y="1973998"/>
            <a:ext cx="556101" cy="1141809"/>
          </a:xfrm>
          <a:prstGeom prst="rect">
            <a:avLst/>
          </a:prstGeom>
          <a:noFill/>
          <a:ln w="9525">
            <a:noFill/>
            <a:miter lim="800000"/>
            <a:headEnd/>
            <a:tailEnd/>
          </a:ln>
        </p:spPr>
      </p:pic>
      <p:sp>
        <p:nvSpPr>
          <p:cNvPr id="12" name="Right Arrow 21"/>
          <p:cNvSpPr/>
          <p:nvPr/>
        </p:nvSpPr>
        <p:spPr>
          <a:xfrm>
            <a:off x="4499992" y="2122379"/>
            <a:ext cx="576064" cy="360040"/>
          </a:xfrm>
          <a:prstGeom prst="rightArrow">
            <a:avLst/>
          </a:prstGeom>
          <a:solidFill>
            <a:schemeClr val="accent1"/>
          </a:solidFill>
          <a:ln>
            <a:solidFill>
              <a:schemeClr val="accent1"/>
            </a:solidFill>
          </a:ln>
        </p:spPr>
        <p:style>
          <a:lnRef idx="0">
            <a:schemeClr val="dk1"/>
          </a:lnRef>
          <a:fillRef idx="3">
            <a:schemeClr val="dk1"/>
          </a:fillRef>
          <a:effectRef idx="3">
            <a:schemeClr val="dk1"/>
          </a:effectRef>
          <a:fontRef idx="minor">
            <a:schemeClr val="lt1"/>
          </a:fontRef>
        </p:style>
        <p:txBody>
          <a:bodyPr lIns="91432" tIns="45716" rIns="91432"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Right Arrow 22"/>
          <p:cNvSpPr/>
          <p:nvPr/>
        </p:nvSpPr>
        <p:spPr>
          <a:xfrm>
            <a:off x="4499992" y="3202499"/>
            <a:ext cx="576064" cy="360040"/>
          </a:xfrm>
          <a:prstGeom prst="rightArrow">
            <a:avLst/>
          </a:prstGeom>
          <a:solidFill>
            <a:schemeClr val="accent1"/>
          </a:solidFill>
          <a:ln>
            <a:solidFill>
              <a:schemeClr val="accent1"/>
            </a:solidFill>
          </a:ln>
        </p:spPr>
        <p:style>
          <a:lnRef idx="0">
            <a:schemeClr val="dk1"/>
          </a:lnRef>
          <a:fillRef idx="3">
            <a:schemeClr val="dk1"/>
          </a:fillRef>
          <a:effectRef idx="3">
            <a:schemeClr val="dk1"/>
          </a:effectRef>
          <a:fontRef idx="minor">
            <a:schemeClr val="lt1"/>
          </a:fontRef>
        </p:style>
        <p:txBody>
          <a:bodyPr lIns="91432" tIns="45716" rIns="91432"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5" name="Picture 23" descr="C:\Users\jminto\Desktop\Safety\01 Controller\Safety Controller renewal project\09 Marking &amp; Packaging\housing\pictures for housing\1_XPSMCM_images\1_XPSMCM_images_OK_140704\OK\PF131222B.jpg"/>
          <p:cNvPicPr>
            <a:picLocks noChangeAspect="1" noChangeArrowheads="1"/>
          </p:cNvPicPr>
          <p:nvPr/>
        </p:nvPicPr>
        <p:blipFill>
          <a:blip r:embed="rId2" cstate="print"/>
          <a:srcRect l="30571" r="28705"/>
          <a:stretch>
            <a:fillRect/>
          </a:stretch>
        </p:blipFill>
        <p:spPr bwMode="auto">
          <a:xfrm>
            <a:off x="6012160" y="3058483"/>
            <a:ext cx="547739" cy="1147763"/>
          </a:xfrm>
          <a:prstGeom prst="rect">
            <a:avLst/>
          </a:prstGeom>
          <a:noFill/>
          <a:ln w="9525">
            <a:noFill/>
            <a:miter lim="800000"/>
            <a:headEnd/>
            <a:tailEnd/>
          </a:ln>
        </p:spPr>
      </p:pic>
      <p:grpSp>
        <p:nvGrpSpPr>
          <p:cNvPr id="16" name="15 Grupo"/>
          <p:cNvGrpSpPr/>
          <p:nvPr/>
        </p:nvGrpSpPr>
        <p:grpSpPr>
          <a:xfrm rot="20700000">
            <a:off x="6283834" y="1961258"/>
            <a:ext cx="1656184" cy="648072"/>
            <a:chOff x="6804248" y="771550"/>
            <a:chExt cx="1656184" cy="648072"/>
          </a:xfrm>
        </p:grpSpPr>
        <p:sp>
          <p:nvSpPr>
            <p:cNvPr id="17" name="16 Elipse"/>
            <p:cNvSpPr/>
            <p:nvPr/>
          </p:nvSpPr>
          <p:spPr>
            <a:xfrm>
              <a:off x="6804248" y="771550"/>
              <a:ext cx="1656184" cy="648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17 CuadroTexto"/>
            <p:cNvSpPr txBox="1"/>
            <p:nvPr/>
          </p:nvSpPr>
          <p:spPr>
            <a:xfrm>
              <a:off x="6876255" y="915566"/>
              <a:ext cx="151216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1" i="0" u="none" strike="noStrike" kern="0" cap="none" spc="0" normalizeH="0" baseline="0" noProof="0" dirty="0">
                  <a:ln>
                    <a:noFill/>
                  </a:ln>
                  <a:solidFill>
                    <a:srgbClr val="C00000"/>
                  </a:solidFill>
                  <a:effectLst/>
                  <a:uLnTx/>
                  <a:uFillTx/>
                  <a:latin typeface="Arial" pitchFamily="34" charset="0"/>
                  <a:cs typeface="Arial" pitchFamily="34" charset="0"/>
                </a:rPr>
                <a:t>Disponible!!</a:t>
              </a:r>
              <a:endParaRPr kumimoji="0" lang="en-US" sz="1800" b="1" i="0" u="none" strike="noStrike" kern="0" cap="none" spc="0" normalizeH="0" baseline="0" noProof="0" dirty="0" err="1">
                <a:ln>
                  <a:noFill/>
                </a:ln>
                <a:solidFill>
                  <a:srgbClr val="C00000"/>
                </a:solidFill>
                <a:effectLst/>
                <a:uLnTx/>
                <a:uFillTx/>
                <a:latin typeface="Arial" pitchFamily="34" charset="0"/>
                <a:cs typeface="Arial" pitchFamily="34" charset="0"/>
              </a:endParaRPr>
            </a:p>
          </p:txBody>
        </p:sp>
      </p:grpSp>
      <p:sp>
        <p:nvSpPr>
          <p:cNvPr id="19" name="18 Rectángulo redondeado"/>
          <p:cNvSpPr/>
          <p:nvPr/>
        </p:nvSpPr>
        <p:spPr>
          <a:xfrm>
            <a:off x="5183831" y="4636063"/>
            <a:ext cx="3780160" cy="1544546"/>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 name="19 CuadroTexto"/>
          <p:cNvSpPr txBox="1"/>
          <p:nvPr/>
        </p:nvSpPr>
        <p:spPr>
          <a:xfrm>
            <a:off x="5255839" y="4691808"/>
            <a:ext cx="3888432" cy="738664"/>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
                <a:schemeClr val="bg2"/>
              </a:buClr>
              <a:buSzTx/>
              <a:buFontTx/>
              <a:buNone/>
              <a:tabLst/>
              <a:defRPr/>
            </a:pPr>
            <a:r>
              <a:rPr kumimoji="0" lang="es-ES" sz="1400" b="0" i="0" u="none" strike="noStrike" kern="0" cap="none" spc="0" normalizeH="0" baseline="0" noProof="0" dirty="0">
                <a:ln>
                  <a:noFill/>
                </a:ln>
                <a:solidFill>
                  <a:srgbClr val="626469"/>
                </a:solidFill>
                <a:effectLst/>
                <a:uLnTx/>
                <a:uFillTx/>
                <a:latin typeface="Arial" pitchFamily="34" charset="0"/>
                <a:cs typeface="Arial" pitchFamily="34" charset="0"/>
              </a:rPr>
              <a:t>Protocolos disponibles a partir del 2Q</a:t>
            </a:r>
          </a:p>
          <a:p>
            <a:pPr marL="0" marR="0" lvl="0" indent="0" algn="l" defTabSz="914400" eaLnBrk="1" fontAlgn="auto" latinLnBrk="0" hangingPunct="1">
              <a:lnSpc>
                <a:spcPct val="100000"/>
              </a:lnSpc>
              <a:spcBef>
                <a:spcPts val="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rgbClr val="626469"/>
                </a:solidFill>
                <a:effectLst/>
                <a:uLnTx/>
                <a:uFillTx/>
                <a:latin typeface="Arial" pitchFamily="34" charset="0"/>
                <a:cs typeface="Arial" pitchFamily="34" charset="0"/>
              </a:rPr>
              <a:t> </a:t>
            </a:r>
            <a:r>
              <a:rPr kumimoji="0" lang="es-ES" sz="1400" b="0" i="0" u="none" strike="noStrike" kern="0" cap="none" spc="0" normalizeH="0" baseline="0" noProof="0" dirty="0" err="1">
                <a:ln>
                  <a:noFill/>
                </a:ln>
                <a:solidFill>
                  <a:srgbClr val="626469"/>
                </a:solidFill>
                <a:effectLst/>
                <a:uLnTx/>
                <a:uFillTx/>
                <a:latin typeface="Arial" pitchFamily="34" charset="0"/>
                <a:cs typeface="Arial" pitchFamily="34" charset="0"/>
              </a:rPr>
              <a:t>EtherCAT</a:t>
            </a:r>
            <a:endParaRPr kumimoji="0" lang="es-ES" sz="1400" b="0" i="0" u="none" strike="noStrike" kern="0" cap="none" spc="0" normalizeH="0" baseline="0" noProof="0" dirty="0">
              <a:ln>
                <a:noFill/>
              </a:ln>
              <a:solidFill>
                <a:srgbClr val="626469"/>
              </a:solidFill>
              <a:effectLst/>
              <a:uLnTx/>
              <a:uFillTx/>
              <a:latin typeface="Arial" pitchFamily="34" charset="0"/>
              <a:cs typeface="Arial" pitchFamily="34" charset="0"/>
            </a:endParaRPr>
          </a:p>
          <a:p>
            <a:pPr marL="0" marR="0" lvl="0" indent="0" algn="l" defTabSz="914400" eaLnBrk="1" fontAlgn="auto" latinLnBrk="0" hangingPunct="1">
              <a:lnSpc>
                <a:spcPct val="100000"/>
              </a:lnSpc>
              <a:spcBef>
                <a:spcPts val="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rgbClr val="626469"/>
                </a:solidFill>
                <a:effectLst/>
                <a:uLnTx/>
                <a:uFillTx/>
                <a:latin typeface="Arial" pitchFamily="34" charset="0"/>
                <a:cs typeface="Arial" pitchFamily="34" charset="0"/>
              </a:rPr>
              <a:t> PROFINET</a:t>
            </a:r>
          </a:p>
        </p:txBody>
      </p:sp>
      <p:sp>
        <p:nvSpPr>
          <p:cNvPr id="25" name="Title 1"/>
          <p:cNvSpPr>
            <a:spLocks noGrp="1"/>
          </p:cNvSpPr>
          <p:nvPr>
            <p:ph type="title"/>
          </p:nvPr>
        </p:nvSpPr>
        <p:spPr>
          <a:xfrm>
            <a:off x="431800" y="77788"/>
            <a:ext cx="8280400" cy="1150937"/>
          </a:xfrm>
        </p:spPr>
        <p:txBody>
          <a:bodyPr/>
          <a:lstStyle/>
          <a:p>
            <a:pPr eaLnBrk="1" hangingPunct="1"/>
            <a:r>
              <a:rPr lang="es-ES" dirty="0"/>
              <a:t>Controlador modular de seguridad</a:t>
            </a:r>
            <a:br>
              <a:rPr lang="es-ES" dirty="0"/>
            </a:br>
            <a:r>
              <a:rPr lang="es-ES" sz="2400" dirty="0">
                <a:solidFill>
                  <a:schemeClr val="bg1">
                    <a:lumMod val="50000"/>
                  </a:schemeClr>
                </a:solidFill>
              </a:rPr>
              <a:t>Comunicaciones</a:t>
            </a:r>
          </a:p>
        </p:txBody>
      </p:sp>
      <p:pic>
        <p:nvPicPr>
          <p:cNvPr id="26" name="Picture 19"/>
          <p:cNvPicPr>
            <a:picLocks noChangeAspect="1" noChangeArrowheads="1"/>
          </p:cNvPicPr>
          <p:nvPr/>
        </p:nvPicPr>
        <p:blipFill>
          <a:blip r:embed="rId4" cstate="print"/>
          <a:srcRect/>
          <a:stretch>
            <a:fillRect/>
          </a:stretch>
        </p:blipFill>
        <p:spPr bwMode="auto">
          <a:xfrm>
            <a:off x="8229600" y="263525"/>
            <a:ext cx="676275" cy="546100"/>
          </a:xfrm>
          <a:prstGeom prst="rect">
            <a:avLst/>
          </a:prstGeom>
          <a:noFill/>
          <a:ln w="28575" algn="ctr">
            <a:noFill/>
            <a:miter lim="800000"/>
            <a:headEnd/>
            <a:tailEnd/>
          </a:ln>
        </p:spPr>
      </p:pic>
      <p:grpSp>
        <p:nvGrpSpPr>
          <p:cNvPr id="24" name="23 Grupo"/>
          <p:cNvGrpSpPr/>
          <p:nvPr/>
        </p:nvGrpSpPr>
        <p:grpSpPr>
          <a:xfrm>
            <a:off x="6653465" y="5279770"/>
            <a:ext cx="2166063" cy="648072"/>
            <a:chOff x="6954282" y="4496020"/>
            <a:chExt cx="2166063" cy="648072"/>
          </a:xfrm>
        </p:grpSpPr>
        <p:sp>
          <p:nvSpPr>
            <p:cNvPr id="27" name="26 Elipse"/>
            <p:cNvSpPr/>
            <p:nvPr/>
          </p:nvSpPr>
          <p:spPr>
            <a:xfrm rot="20700000">
              <a:off x="6954282" y="4496020"/>
              <a:ext cx="2166063" cy="648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27 CuadroTexto"/>
            <p:cNvSpPr txBox="1"/>
            <p:nvPr/>
          </p:nvSpPr>
          <p:spPr>
            <a:xfrm rot="20700000">
              <a:off x="7090604" y="4545805"/>
              <a:ext cx="197771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 sz="1600" kern="0" noProof="0" dirty="0">
                  <a:solidFill>
                    <a:srgbClr val="C00000"/>
                  </a:solidFill>
                  <a:cs typeface="Arial" pitchFamily="34" charset="0"/>
                </a:rPr>
                <a:t>2º Semestre 2017</a:t>
              </a:r>
              <a:r>
                <a:rPr kumimoji="0" lang="es-ES" sz="1600" b="1" i="0" u="none" strike="noStrike" kern="0" cap="none" spc="0" normalizeH="0" baseline="0" noProof="0" dirty="0">
                  <a:ln>
                    <a:noFill/>
                  </a:ln>
                  <a:solidFill>
                    <a:srgbClr val="C00000"/>
                  </a:solidFill>
                  <a:effectLst/>
                  <a:uLnTx/>
                  <a:uFillTx/>
                  <a:cs typeface="Arial" pitchFamily="34" charset="0"/>
                </a:rPr>
                <a:t>!!</a:t>
              </a:r>
              <a:endParaRPr kumimoji="0" lang="en-US" sz="1600" b="1" i="0" u="none" strike="noStrike" kern="0" cap="none" spc="0" normalizeH="0" baseline="0" noProof="0" dirty="0" err="1">
                <a:ln>
                  <a:noFill/>
                </a:ln>
                <a:solidFill>
                  <a:srgbClr val="C00000"/>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4046430615"/>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2" descr="C:\Users\jminto\Desktop\Safety\01 Controller\Safety Controller renewal project\14 Software\Software front view.bmp"/>
          <p:cNvPicPr>
            <a:picLocks noChangeAspect="1" noChangeArrowheads="1"/>
          </p:cNvPicPr>
          <p:nvPr/>
        </p:nvPicPr>
        <p:blipFill>
          <a:blip r:embed="rId2" cstate="print"/>
          <a:srcRect/>
          <a:stretch>
            <a:fillRect/>
          </a:stretch>
        </p:blipFill>
        <p:spPr bwMode="auto">
          <a:xfrm>
            <a:off x="5005142" y="3294133"/>
            <a:ext cx="3649662" cy="2622550"/>
          </a:xfrm>
          <a:prstGeom prst="rect">
            <a:avLst/>
          </a:prstGeom>
          <a:noFill/>
          <a:ln w="9525">
            <a:noFill/>
            <a:miter lim="800000"/>
            <a:headEnd/>
            <a:tailEnd/>
          </a:ln>
        </p:spPr>
      </p:pic>
      <p:pic>
        <p:nvPicPr>
          <p:cNvPr id="69637" name="Picture 19"/>
          <p:cNvPicPr>
            <a:picLocks noChangeAspect="1" noChangeArrowheads="1"/>
          </p:cNvPicPr>
          <p:nvPr/>
        </p:nvPicPr>
        <p:blipFill>
          <a:blip r:embed="rId3" cstate="print"/>
          <a:srcRect/>
          <a:stretch>
            <a:fillRect/>
          </a:stretch>
        </p:blipFill>
        <p:spPr bwMode="auto">
          <a:xfrm>
            <a:off x="8229600" y="263525"/>
            <a:ext cx="676275" cy="546100"/>
          </a:xfrm>
          <a:prstGeom prst="rect">
            <a:avLst/>
          </a:prstGeom>
          <a:noFill/>
          <a:ln w="28575" algn="ctr">
            <a:noFill/>
            <a:miter lim="800000"/>
            <a:headEnd/>
            <a:tailEnd/>
          </a:ln>
        </p:spPr>
      </p:pic>
      <p:sp>
        <p:nvSpPr>
          <p:cNvPr id="8" name="Title 1"/>
          <p:cNvSpPr>
            <a:spLocks noGrp="1"/>
          </p:cNvSpPr>
          <p:nvPr>
            <p:ph type="title"/>
          </p:nvPr>
        </p:nvSpPr>
        <p:spPr>
          <a:xfrm>
            <a:off x="431800" y="77788"/>
            <a:ext cx="8280400" cy="1150937"/>
          </a:xfrm>
        </p:spPr>
        <p:txBody>
          <a:bodyPr/>
          <a:lstStyle/>
          <a:p>
            <a:pPr eaLnBrk="1" hangingPunct="1"/>
            <a:r>
              <a:rPr lang="es-ES" dirty="0"/>
              <a:t>Controlador modular de seguridad</a:t>
            </a:r>
            <a:br>
              <a:rPr lang="es-ES" dirty="0"/>
            </a:br>
            <a:r>
              <a:rPr lang="es-ES" sz="2400" dirty="0">
                <a:solidFill>
                  <a:schemeClr val="bg1">
                    <a:lumMod val="50000"/>
                  </a:schemeClr>
                </a:solidFill>
              </a:rPr>
              <a:t>Software</a:t>
            </a:r>
          </a:p>
        </p:txBody>
      </p:sp>
      <p:sp>
        <p:nvSpPr>
          <p:cNvPr id="11" name="Content Placeholder 2"/>
          <p:cNvSpPr>
            <a:spLocks noGrp="1"/>
          </p:cNvSpPr>
          <p:nvPr>
            <p:ph idx="1"/>
          </p:nvPr>
        </p:nvSpPr>
        <p:spPr>
          <a:xfrm>
            <a:off x="350841" y="1409899"/>
            <a:ext cx="8505825" cy="3538538"/>
          </a:xfrm>
        </p:spPr>
        <p:txBody>
          <a:bodyPr/>
          <a:lstStyle/>
          <a:p>
            <a:endParaRPr lang="es-ES" noProof="1"/>
          </a:p>
          <a:p>
            <a:r>
              <a:rPr lang="es-ES" noProof="1"/>
              <a:t>Lenguaje FBD</a:t>
            </a:r>
            <a:endParaRPr lang="es-ES" kern="1200" dirty="0">
              <a:solidFill>
                <a:srgbClr val="626469"/>
              </a:solidFill>
              <a:latin typeface="Arial" charset="0"/>
            </a:endParaRPr>
          </a:p>
          <a:p>
            <a:pPr lvl="1">
              <a:lnSpc>
                <a:spcPct val="80000"/>
              </a:lnSpc>
              <a:buClr>
                <a:srgbClr val="626469"/>
              </a:buClr>
            </a:pPr>
            <a:r>
              <a:rPr lang="es-ES" kern="1200" dirty="0">
                <a:solidFill>
                  <a:srgbClr val="626469"/>
                </a:solidFill>
                <a:latin typeface="Arial" charset="0"/>
              </a:rPr>
              <a:t>Disponibles para utilizar las librerías de funciones certificadas</a:t>
            </a:r>
          </a:p>
          <a:p>
            <a:r>
              <a:rPr lang="es-ES" noProof="1"/>
              <a:t>Interface gráfico de usuario disponible en los siguientes idiomas</a:t>
            </a:r>
          </a:p>
          <a:p>
            <a:pPr lvl="1"/>
            <a:r>
              <a:rPr lang="es-ES" noProof="1"/>
              <a:t>Español, Alemán, Inglés, Francés, Italiano, Chino y Japonés</a:t>
            </a:r>
          </a:p>
          <a:p>
            <a:r>
              <a:rPr lang="es-ES" noProof="1"/>
              <a:t>Ayuda Online</a:t>
            </a:r>
          </a:p>
          <a:p>
            <a:pPr lvl="1"/>
            <a:r>
              <a:rPr lang="es-ES" noProof="1"/>
              <a:t>Inglés</a:t>
            </a:r>
          </a:p>
          <a:p>
            <a:r>
              <a:rPr lang="es-ES" noProof="1"/>
              <a:t>Standalone</a:t>
            </a:r>
            <a:endParaRPr lang="es-ES" kern="1200" dirty="0">
              <a:solidFill>
                <a:srgbClr val="009530"/>
              </a:solidFill>
              <a:latin typeface="Arial" charset="0"/>
            </a:endParaRPr>
          </a:p>
          <a:p>
            <a:pPr lvl="1" eaLnBrk="1" hangingPunct="1"/>
            <a:endParaRPr lang="es-ES" sz="1600" noProof="1"/>
          </a:p>
          <a:p>
            <a:pPr lvl="1" eaLnBrk="1" hangingPunct="1"/>
            <a:endParaRPr lang="es-ES" sz="1200" noProof="1"/>
          </a:p>
        </p:txBody>
      </p:sp>
    </p:spTree>
    <p:extLst>
      <p:ext uri="{BB962C8B-B14F-4D97-AF65-F5344CB8AC3E}">
        <p14:creationId xmlns:p14="http://schemas.microsoft.com/office/powerpoint/2010/main" val="420606740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Content Placeholder 2"/>
          <p:cNvSpPr>
            <a:spLocks noGrp="1"/>
          </p:cNvSpPr>
          <p:nvPr>
            <p:ph idx="1"/>
          </p:nvPr>
        </p:nvSpPr>
        <p:spPr>
          <a:xfrm>
            <a:off x="350838" y="1716088"/>
            <a:ext cx="8505825" cy="4718050"/>
          </a:xfrm>
        </p:spPr>
        <p:txBody>
          <a:bodyPr/>
          <a:lstStyle/>
          <a:p>
            <a:pPr eaLnBrk="1" hangingPunct="1">
              <a:lnSpc>
                <a:spcPct val="90000"/>
              </a:lnSpc>
            </a:pPr>
            <a:r>
              <a:rPr lang="en-US" sz="1800" noProof="1"/>
              <a:t>Memory card</a:t>
            </a:r>
          </a:p>
          <a:p>
            <a:pPr eaLnBrk="1" hangingPunct="1">
              <a:lnSpc>
                <a:spcPct val="90000"/>
              </a:lnSpc>
            </a:pPr>
            <a:endParaRPr lang="en-US" sz="600" noProof="1"/>
          </a:p>
          <a:p>
            <a:pPr eaLnBrk="1" hangingPunct="1">
              <a:lnSpc>
                <a:spcPct val="90000"/>
              </a:lnSpc>
            </a:pPr>
            <a:r>
              <a:rPr lang="en-US" sz="1800" noProof="1"/>
              <a:t>Conector de bus para expansión</a:t>
            </a:r>
          </a:p>
          <a:p>
            <a:pPr eaLnBrk="1" hangingPunct="1">
              <a:lnSpc>
                <a:spcPct val="90000"/>
              </a:lnSpc>
            </a:pPr>
            <a:endParaRPr lang="en-US" sz="600" noProof="1"/>
          </a:p>
          <a:p>
            <a:pPr eaLnBrk="1" hangingPunct="1">
              <a:lnSpc>
                <a:spcPct val="90000"/>
              </a:lnSpc>
            </a:pPr>
            <a:r>
              <a:rPr lang="en-US" sz="1800" noProof="1"/>
              <a:t>Cable RS485 </a:t>
            </a:r>
          </a:p>
          <a:p>
            <a:pPr lvl="1" eaLnBrk="1" hangingPunct="1"/>
            <a:r>
              <a:rPr lang="en-US" sz="1600" noProof="1"/>
              <a:t>10, 25, 50 Metros</a:t>
            </a:r>
          </a:p>
          <a:p>
            <a:pPr lvl="1" eaLnBrk="1" hangingPunct="1"/>
            <a:endParaRPr lang="en-US" sz="600" noProof="1"/>
          </a:p>
          <a:p>
            <a:pPr eaLnBrk="1" hangingPunct="1">
              <a:lnSpc>
                <a:spcPct val="90000"/>
              </a:lnSpc>
            </a:pPr>
            <a:r>
              <a:rPr lang="en-US" sz="1800" noProof="1"/>
              <a:t>Cable splitter para Encoder </a:t>
            </a:r>
          </a:p>
          <a:p>
            <a:pPr lvl="1">
              <a:lnSpc>
                <a:spcPct val="90000"/>
              </a:lnSpc>
            </a:pPr>
            <a:r>
              <a:rPr lang="en-US" sz="1600" noProof="1"/>
              <a:t>Solución PacDrive M y PacDrive 3 </a:t>
            </a:r>
          </a:p>
        </p:txBody>
      </p:sp>
      <p:pic>
        <p:nvPicPr>
          <p:cNvPr id="70660" name="Picture 28" descr="C:\Users\jminto\Desktop\Safety\01 Controller\Safety Controller renewal project\09 Marking &amp; Packaging\housing\pictures for housing\1_XPSMCM_images\1_XPSMCM_images_OK_140704\OK\PF131228A.jpg"/>
          <p:cNvPicPr>
            <a:picLocks noChangeAspect="1" noChangeArrowheads="1"/>
          </p:cNvPicPr>
          <p:nvPr/>
        </p:nvPicPr>
        <p:blipFill>
          <a:blip r:embed="rId2" cstate="print"/>
          <a:srcRect/>
          <a:stretch>
            <a:fillRect/>
          </a:stretch>
        </p:blipFill>
        <p:spPr bwMode="auto">
          <a:xfrm>
            <a:off x="5255578" y="2291715"/>
            <a:ext cx="906462" cy="906463"/>
          </a:xfrm>
          <a:prstGeom prst="rect">
            <a:avLst/>
          </a:prstGeom>
          <a:noFill/>
          <a:ln w="9525">
            <a:noFill/>
            <a:miter lim="800000"/>
            <a:headEnd/>
            <a:tailEnd/>
          </a:ln>
        </p:spPr>
      </p:pic>
      <p:pic>
        <p:nvPicPr>
          <p:cNvPr id="70661" name="Picture 2" descr="C:\Users\jminto\Desktop\Safety\01 Controller\Safety Controller renewal project\09 Marking &amp; Packaging\housing\pictures for housing\1_XPSMCM_images\1_XPSMCM_images_OK_140704\OK\PF131261C.jpg"/>
          <p:cNvPicPr>
            <a:picLocks noChangeAspect="1" noChangeArrowheads="1"/>
          </p:cNvPicPr>
          <p:nvPr/>
        </p:nvPicPr>
        <p:blipFill>
          <a:blip r:embed="rId3" cstate="print"/>
          <a:srcRect/>
          <a:stretch>
            <a:fillRect/>
          </a:stretch>
        </p:blipFill>
        <p:spPr bwMode="auto">
          <a:xfrm>
            <a:off x="5255578" y="1172528"/>
            <a:ext cx="1106488" cy="1108075"/>
          </a:xfrm>
          <a:prstGeom prst="rect">
            <a:avLst/>
          </a:prstGeom>
          <a:noFill/>
          <a:ln w="9525">
            <a:noFill/>
            <a:miter lim="800000"/>
            <a:headEnd/>
            <a:tailEnd/>
          </a:ln>
        </p:spPr>
      </p:pic>
      <p:pic>
        <p:nvPicPr>
          <p:cNvPr id="70662" name="Picture 3" descr="C:\Users\jminto\Desktop\Safety\01 Controller\Safety Controller renewal project\09 Marking &amp; Packaging\housing\pictures for housing\1_XPSMCM_images\1_XPSMCM_images_OK_140704\OK\PF131260B.jpg"/>
          <p:cNvPicPr>
            <a:picLocks noChangeAspect="1" noChangeArrowheads="1"/>
          </p:cNvPicPr>
          <p:nvPr/>
        </p:nvPicPr>
        <p:blipFill>
          <a:blip r:embed="rId4" cstate="print"/>
          <a:srcRect/>
          <a:stretch>
            <a:fillRect/>
          </a:stretch>
        </p:blipFill>
        <p:spPr bwMode="auto">
          <a:xfrm>
            <a:off x="6171883" y="2114868"/>
            <a:ext cx="1185862" cy="1185862"/>
          </a:xfrm>
          <a:prstGeom prst="rect">
            <a:avLst/>
          </a:prstGeom>
          <a:noFill/>
          <a:ln w="9525">
            <a:noFill/>
            <a:miter lim="800000"/>
            <a:headEnd/>
            <a:tailEnd/>
          </a:ln>
        </p:spPr>
      </p:pic>
      <p:pic>
        <p:nvPicPr>
          <p:cNvPr id="70663" name="Picture 6"/>
          <p:cNvPicPr>
            <a:picLocks noChangeAspect="1" noChangeArrowheads="1"/>
          </p:cNvPicPr>
          <p:nvPr/>
        </p:nvPicPr>
        <p:blipFill>
          <a:blip r:embed="rId5" cstate="print"/>
          <a:srcRect/>
          <a:stretch>
            <a:fillRect/>
          </a:stretch>
        </p:blipFill>
        <p:spPr bwMode="auto">
          <a:xfrm>
            <a:off x="5468938" y="3483293"/>
            <a:ext cx="1350963" cy="1778000"/>
          </a:xfrm>
          <a:prstGeom prst="rect">
            <a:avLst/>
          </a:prstGeom>
          <a:noFill/>
          <a:ln w="9525">
            <a:noFill/>
            <a:miter lim="800000"/>
            <a:headEnd/>
            <a:tailEnd/>
          </a:ln>
        </p:spPr>
      </p:pic>
      <p:pic>
        <p:nvPicPr>
          <p:cNvPr id="70664" name="Picture 19"/>
          <p:cNvPicPr>
            <a:picLocks noChangeAspect="1" noChangeArrowheads="1"/>
          </p:cNvPicPr>
          <p:nvPr/>
        </p:nvPicPr>
        <p:blipFill>
          <a:blip r:embed="rId6" cstate="print"/>
          <a:srcRect/>
          <a:stretch>
            <a:fillRect/>
          </a:stretch>
        </p:blipFill>
        <p:spPr bwMode="auto">
          <a:xfrm>
            <a:off x="8229600" y="263525"/>
            <a:ext cx="676275" cy="546100"/>
          </a:xfrm>
          <a:prstGeom prst="rect">
            <a:avLst/>
          </a:prstGeom>
          <a:noFill/>
          <a:ln w="28575" algn="ctr">
            <a:noFill/>
            <a:miter lim="800000"/>
            <a:headEnd/>
            <a:tailEnd/>
          </a:ln>
        </p:spPr>
      </p:pic>
      <p:sp>
        <p:nvSpPr>
          <p:cNvPr id="10" name="Title 1"/>
          <p:cNvSpPr>
            <a:spLocks noGrp="1"/>
          </p:cNvSpPr>
          <p:nvPr>
            <p:ph type="title"/>
          </p:nvPr>
        </p:nvSpPr>
        <p:spPr>
          <a:xfrm>
            <a:off x="431800" y="77788"/>
            <a:ext cx="8280400" cy="1150937"/>
          </a:xfrm>
        </p:spPr>
        <p:txBody>
          <a:bodyPr/>
          <a:lstStyle/>
          <a:p>
            <a:pPr eaLnBrk="1" hangingPunct="1"/>
            <a:r>
              <a:rPr lang="es-ES" dirty="0"/>
              <a:t>Controlador modular de seguridad</a:t>
            </a:r>
            <a:br>
              <a:rPr lang="es-ES" dirty="0"/>
            </a:br>
            <a:r>
              <a:rPr lang="es-ES" sz="2400" dirty="0">
                <a:solidFill>
                  <a:schemeClr val="bg1">
                    <a:lumMod val="50000"/>
                  </a:schemeClr>
                </a:solidFill>
              </a:rPr>
              <a:t>Accesorios</a:t>
            </a:r>
          </a:p>
        </p:txBody>
      </p:sp>
    </p:spTree>
    <p:extLst>
      <p:ext uri="{BB962C8B-B14F-4D97-AF65-F5344CB8AC3E}">
        <p14:creationId xmlns:p14="http://schemas.microsoft.com/office/powerpoint/2010/main" val="3386099801"/>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ChangeArrowheads="1"/>
          </p:cNvSpPr>
          <p:nvPr>
            <p:ph type="title" idx="4294967295"/>
          </p:nvPr>
        </p:nvSpPr>
        <p:spPr/>
        <p:txBody>
          <a:bodyPr/>
          <a:lstStyle/>
          <a:p>
            <a:pPr eaLnBrk="1" hangingPunct="1"/>
            <a:r>
              <a:rPr lang="es-ES" sz="3200">
                <a:solidFill>
                  <a:srgbClr val="00B050"/>
                </a:solidFill>
              </a:rPr>
              <a:t>Parada de la máquina</a:t>
            </a:r>
          </a:p>
        </p:txBody>
      </p:sp>
      <p:sp>
        <p:nvSpPr>
          <p:cNvPr id="58373" name="Rectangle 5"/>
          <p:cNvSpPr>
            <a:spLocks noGrp="1" noChangeArrowheads="1"/>
          </p:cNvSpPr>
          <p:nvPr>
            <p:ph type="body" idx="4294967295"/>
          </p:nvPr>
        </p:nvSpPr>
        <p:spPr>
          <a:xfrm>
            <a:off x="423816" y="1571225"/>
            <a:ext cx="6048375" cy="4525962"/>
          </a:xfrm>
        </p:spPr>
        <p:txBody>
          <a:bodyPr/>
          <a:lstStyle/>
          <a:p>
            <a:pPr eaLnBrk="1" hangingPunct="1">
              <a:buClr>
                <a:srgbClr val="00B050"/>
              </a:buClr>
            </a:pPr>
            <a:r>
              <a:rPr lang="es-ES" dirty="0"/>
              <a:t>Variadores de velocidad </a:t>
            </a:r>
            <a:r>
              <a:rPr lang="es-ES" sz="1800" dirty="0">
                <a:solidFill>
                  <a:schemeClr val="bg2"/>
                </a:solidFill>
              </a:rPr>
              <a:t>y</a:t>
            </a:r>
            <a:r>
              <a:rPr lang="es-ES" dirty="0">
                <a:solidFill>
                  <a:schemeClr val="bg2"/>
                </a:solidFill>
              </a:rPr>
              <a:t> </a:t>
            </a:r>
            <a:r>
              <a:rPr lang="es-ES" dirty="0"/>
              <a:t>servo drives </a:t>
            </a:r>
            <a:r>
              <a:rPr lang="es-ES" sz="1800" dirty="0">
                <a:solidFill>
                  <a:schemeClr val="bg2"/>
                </a:solidFill>
              </a:rPr>
              <a:t>gestionando el tipo de parada del movimiento peligroso a partir de funciones de seguridad integradas</a:t>
            </a:r>
          </a:p>
          <a:p>
            <a:pPr eaLnBrk="1" hangingPunct="1">
              <a:buClr>
                <a:srgbClr val="00B050"/>
              </a:buClr>
              <a:buNone/>
            </a:pPr>
            <a:endParaRPr lang="es-ES" sz="1800" dirty="0">
              <a:solidFill>
                <a:schemeClr val="bg2"/>
              </a:solidFill>
            </a:endParaRPr>
          </a:p>
          <a:p>
            <a:pPr eaLnBrk="1" hangingPunct="1">
              <a:buClr>
                <a:srgbClr val="00B050"/>
              </a:buClr>
            </a:pPr>
            <a:r>
              <a:rPr lang="es-ES" dirty="0" err="1"/>
              <a:t>Contactores</a:t>
            </a:r>
            <a:r>
              <a:rPr lang="es-ES" dirty="0">
                <a:solidFill>
                  <a:schemeClr val="bg2"/>
                </a:solidFill>
              </a:rPr>
              <a:t> para cortar la potencia de los motores con contactos auxiliares ligados mecánicamente “espejo” integrados en el bucle de retorno para su diagnóstico en los módulos de seguridad. Gamas </a:t>
            </a:r>
            <a:r>
              <a:rPr lang="es-ES" dirty="0" err="1">
                <a:solidFill>
                  <a:schemeClr val="bg2"/>
                </a:solidFill>
              </a:rPr>
              <a:t>TeSys</a:t>
            </a:r>
            <a:r>
              <a:rPr lang="es-ES" dirty="0">
                <a:solidFill>
                  <a:schemeClr val="bg2"/>
                </a:solidFill>
              </a:rPr>
              <a:t> D, K y U</a:t>
            </a:r>
          </a:p>
          <a:p>
            <a:pPr eaLnBrk="1" hangingPunct="1">
              <a:buClr>
                <a:srgbClr val="00B050"/>
              </a:buClr>
            </a:pPr>
            <a:endParaRPr lang="es-ES" dirty="0">
              <a:solidFill>
                <a:schemeClr val="bg2"/>
              </a:solidFill>
            </a:endParaRPr>
          </a:p>
          <a:p>
            <a:pPr eaLnBrk="1" hangingPunct="1">
              <a:buClr>
                <a:srgbClr val="00B050"/>
              </a:buClr>
            </a:pPr>
            <a:r>
              <a:rPr lang="es-ES" dirty="0"/>
              <a:t>Interruptor-seccionador rotativo: </a:t>
            </a:r>
            <a:r>
              <a:rPr lang="es-ES" sz="1800" dirty="0">
                <a:solidFill>
                  <a:schemeClr val="bg2"/>
                </a:solidFill>
              </a:rPr>
              <a:t>para el aislamiento de los equipos de la alimentación eléctrica y para la parada de emergencia mediante la interrupción directa de la alimentación</a:t>
            </a:r>
          </a:p>
        </p:txBody>
      </p:sp>
      <p:pic>
        <p:nvPicPr>
          <p:cNvPr id="58374"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pic>
        <p:nvPicPr>
          <p:cNvPr id="10" name="Picture 3"/>
          <p:cNvPicPr>
            <a:picLocks noChangeAspect="1" noChangeArrowheads="1"/>
          </p:cNvPicPr>
          <p:nvPr/>
        </p:nvPicPr>
        <p:blipFill>
          <a:blip r:embed="rId3" cstate="print"/>
          <a:srcRect/>
          <a:stretch>
            <a:fillRect/>
          </a:stretch>
        </p:blipFill>
        <p:spPr bwMode="auto">
          <a:xfrm>
            <a:off x="8007985" y="1638300"/>
            <a:ext cx="777875" cy="1914525"/>
          </a:xfrm>
          <a:prstGeom prst="rect">
            <a:avLst/>
          </a:prstGeom>
          <a:noFill/>
          <a:ln w="28575" algn="ctr">
            <a:noFill/>
            <a:miter lim="800000"/>
            <a:headEnd/>
            <a:tailEnd/>
          </a:ln>
        </p:spPr>
      </p:pic>
      <p:grpSp>
        <p:nvGrpSpPr>
          <p:cNvPr id="13" name="Group 44"/>
          <p:cNvGrpSpPr>
            <a:grpSpLocks noChangeAspect="1"/>
          </p:cNvGrpSpPr>
          <p:nvPr/>
        </p:nvGrpSpPr>
        <p:grpSpPr>
          <a:xfrm>
            <a:off x="6581774" y="2203703"/>
            <a:ext cx="1182185" cy="1330071"/>
            <a:chOff x="560512" y="3789040"/>
            <a:chExt cx="1024576" cy="1159073"/>
          </a:xfrm>
        </p:grpSpPr>
        <p:pic>
          <p:nvPicPr>
            <p:cNvPr id="14" name="Picture 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512" y="3789040"/>
              <a:ext cx="1008112" cy="115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6"/>
            <p:cNvPicPr>
              <a:picLocks noChangeAspect="1"/>
            </p:cNvPicPr>
            <p:nvPr/>
          </p:nvPicPr>
          <p:blipFill rotWithShape="1">
            <a:blip r:embed="rId5" cstate="print">
              <a:extLst>
                <a:ext uri="{28A0092B-C50C-407E-A947-70E740481C1C}">
                  <a14:useLocalDpi xmlns:a14="http://schemas.microsoft.com/office/drawing/2010/main" val="0"/>
                </a:ext>
              </a:extLst>
            </a:blip>
            <a:srcRect l="56759" t="22161" r="17689" b="14817"/>
            <a:stretch/>
          </p:blipFill>
          <p:spPr>
            <a:xfrm>
              <a:off x="1064568" y="3961541"/>
              <a:ext cx="520520" cy="907619"/>
            </a:xfrm>
            <a:prstGeom prst="rect">
              <a:avLst/>
            </a:prstGeom>
          </p:spPr>
        </p:pic>
      </p:grpSp>
      <p:pic>
        <p:nvPicPr>
          <p:cNvPr id="3074" name="Picture 2"/>
          <p:cNvPicPr>
            <a:picLocks noChangeAspect="1" noChangeArrowheads="1"/>
          </p:cNvPicPr>
          <p:nvPr/>
        </p:nvPicPr>
        <p:blipFill>
          <a:blip r:embed="rId6" cstate="print"/>
          <a:srcRect/>
          <a:stretch>
            <a:fillRect/>
          </a:stretch>
        </p:blipFill>
        <p:spPr bwMode="auto">
          <a:xfrm>
            <a:off x="6791324" y="4448925"/>
            <a:ext cx="2047875" cy="1299413"/>
          </a:xfrm>
          <a:prstGeom prst="rect">
            <a:avLst/>
          </a:prstGeom>
          <a:noFill/>
          <a:ln w="9525">
            <a:noFill/>
            <a:miter lim="800000"/>
            <a:headEnd/>
            <a:tailEnd/>
          </a:ln>
        </p:spPr>
      </p:pic>
      <p:sp>
        <p:nvSpPr>
          <p:cNvPr id="24" name="23 CuadroTexto"/>
          <p:cNvSpPr txBox="1"/>
          <p:nvPr/>
        </p:nvSpPr>
        <p:spPr>
          <a:xfrm>
            <a:off x="6753225" y="3648075"/>
            <a:ext cx="1038225" cy="461665"/>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s-ES" sz="1200" b="0" i="0" u="none" strike="noStrike" kern="0" cap="none" spc="0" normalizeH="0" baseline="0" noProof="0" dirty="0">
                <a:ln>
                  <a:noFill/>
                </a:ln>
                <a:solidFill>
                  <a:schemeClr val="bg2"/>
                </a:solidFill>
                <a:effectLst/>
                <a:uLnTx/>
                <a:uFillTx/>
              </a:rPr>
              <a:t>Variadores de velocidad</a:t>
            </a:r>
            <a:endParaRPr kumimoji="0" lang="en-US" sz="1200" b="0" i="0" u="none" strike="noStrike" kern="0" cap="none" spc="0" normalizeH="0" baseline="0" noProof="0" dirty="0">
              <a:ln>
                <a:noFill/>
              </a:ln>
              <a:solidFill>
                <a:schemeClr val="bg2"/>
              </a:solidFill>
              <a:effectLst/>
              <a:uLnTx/>
              <a:uFillTx/>
            </a:endParaRPr>
          </a:p>
        </p:txBody>
      </p:sp>
      <p:sp>
        <p:nvSpPr>
          <p:cNvPr id="25" name="24 CuadroTexto"/>
          <p:cNvSpPr txBox="1"/>
          <p:nvPr/>
        </p:nvSpPr>
        <p:spPr>
          <a:xfrm>
            <a:off x="7924800" y="3676650"/>
            <a:ext cx="1038225" cy="276999"/>
          </a:xfrm>
          <a:prstGeom prst="rect">
            <a:avLst/>
          </a:prstGeom>
          <a:noFill/>
        </p:spPr>
        <p:txBody>
          <a:bodyPr wrap="square" rtlCol="0">
            <a:spAutoFit/>
          </a:bodyPr>
          <a:lstStyle/>
          <a:p>
            <a:pPr fontAlgn="auto">
              <a:spcBef>
                <a:spcPts val="0"/>
              </a:spcBef>
              <a:spcAft>
                <a:spcPts val="0"/>
              </a:spcAft>
              <a:defRPr/>
            </a:pPr>
            <a:r>
              <a:rPr lang="es-ES" sz="1200" b="0" kern="0" dirty="0" err="1"/>
              <a:t>Servodrives</a:t>
            </a:r>
            <a:endParaRPr lang="en-US" sz="1200" b="0" kern="0" dirty="0"/>
          </a:p>
        </p:txBody>
      </p:sp>
      <p:sp>
        <p:nvSpPr>
          <p:cNvPr id="26" name="25 CuadroTexto"/>
          <p:cNvSpPr txBox="1"/>
          <p:nvPr/>
        </p:nvSpPr>
        <p:spPr>
          <a:xfrm>
            <a:off x="6819900" y="5762625"/>
            <a:ext cx="1038225"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s-ES" sz="1200" b="0" kern="0" dirty="0" err="1"/>
              <a:t>Contactores</a:t>
            </a:r>
            <a:endParaRPr lang="en-US" sz="1200" b="0" kern="0" dirty="0"/>
          </a:p>
        </p:txBody>
      </p:sp>
      <p:sp>
        <p:nvSpPr>
          <p:cNvPr id="27" name="26 CuadroTexto"/>
          <p:cNvSpPr txBox="1"/>
          <p:nvPr/>
        </p:nvSpPr>
        <p:spPr>
          <a:xfrm>
            <a:off x="8020050" y="5753100"/>
            <a:ext cx="1038225" cy="646331"/>
          </a:xfrm>
          <a:prstGeom prst="rect">
            <a:avLst/>
          </a:prstGeom>
          <a:noFill/>
        </p:spPr>
        <p:txBody>
          <a:bodyPr wrap="square" rtlCol="0">
            <a:spAutoFit/>
          </a:bodyPr>
          <a:lstStyle/>
          <a:p>
            <a:pPr fontAlgn="auto">
              <a:spcBef>
                <a:spcPts val="0"/>
              </a:spcBef>
              <a:spcAft>
                <a:spcPts val="0"/>
              </a:spcAft>
              <a:defRPr/>
            </a:pPr>
            <a:r>
              <a:rPr lang="es-ES" sz="1200" b="0" kern="0" dirty="0"/>
              <a:t>Interruptor-seccionador rotativo</a:t>
            </a:r>
            <a:endParaRPr lang="en-US" sz="1200" b="0" kern="0" dirty="0"/>
          </a:p>
        </p:txBody>
      </p:sp>
    </p:spTree>
    <p:extLst>
      <p:ext uri="{BB962C8B-B14F-4D97-AF65-F5344CB8AC3E}">
        <p14:creationId xmlns:p14="http://schemas.microsoft.com/office/powerpoint/2010/main" val="2749681351"/>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ntactor maat 1 met rode cover (2).jpg"/>
          <p:cNvPicPr>
            <a:picLocks noChangeAspect="1"/>
          </p:cNvPicPr>
          <p:nvPr/>
        </p:nvPicPr>
        <p:blipFill>
          <a:blip r:embed="rId2" cstate="print"/>
          <a:srcRect/>
          <a:stretch>
            <a:fillRect/>
          </a:stretch>
        </p:blipFill>
        <p:spPr bwMode="auto">
          <a:xfrm>
            <a:off x="6713538" y="2416175"/>
            <a:ext cx="1511300" cy="1512888"/>
          </a:xfrm>
          <a:prstGeom prst="rect">
            <a:avLst/>
          </a:prstGeom>
          <a:noFill/>
          <a:ln w="9525">
            <a:noFill/>
            <a:miter lim="800000"/>
            <a:headEnd/>
            <a:tailEnd/>
          </a:ln>
        </p:spPr>
      </p:pic>
      <p:pic>
        <p:nvPicPr>
          <p:cNvPr id="7" name="Picture 6" descr="Rode cover maat 1.jpg"/>
          <p:cNvPicPr>
            <a:picLocks noChangeAspect="1"/>
          </p:cNvPicPr>
          <p:nvPr/>
        </p:nvPicPr>
        <p:blipFill>
          <a:blip r:embed="rId3" cstate="print"/>
          <a:srcRect/>
          <a:stretch>
            <a:fillRect/>
          </a:stretch>
        </p:blipFill>
        <p:spPr bwMode="auto">
          <a:xfrm>
            <a:off x="5921375" y="1408113"/>
            <a:ext cx="935038" cy="936625"/>
          </a:xfrm>
          <a:prstGeom prst="rect">
            <a:avLst/>
          </a:prstGeom>
          <a:noFill/>
          <a:ln w="9525">
            <a:noFill/>
            <a:miter lim="800000"/>
            <a:headEnd/>
            <a:tailEnd/>
          </a:ln>
        </p:spPr>
      </p:pic>
      <p:pic>
        <p:nvPicPr>
          <p:cNvPr id="12" name="Picture 11" descr="Contactor maat 2 met rode cover.jpg"/>
          <p:cNvPicPr>
            <a:picLocks noChangeAspect="1"/>
          </p:cNvPicPr>
          <p:nvPr/>
        </p:nvPicPr>
        <p:blipFill>
          <a:blip r:embed="rId4" cstate="print"/>
          <a:srcRect/>
          <a:stretch>
            <a:fillRect/>
          </a:stretch>
        </p:blipFill>
        <p:spPr bwMode="auto">
          <a:xfrm>
            <a:off x="6640513" y="4287838"/>
            <a:ext cx="1800225" cy="1800225"/>
          </a:xfrm>
          <a:prstGeom prst="rect">
            <a:avLst/>
          </a:prstGeom>
          <a:noFill/>
          <a:ln w="9525">
            <a:noFill/>
            <a:miter lim="800000"/>
            <a:headEnd/>
            <a:tailEnd/>
          </a:ln>
        </p:spPr>
      </p:pic>
      <p:pic>
        <p:nvPicPr>
          <p:cNvPr id="104453" name="Picture 10" descr="Contactor maat 2 standaard.jpg"/>
          <p:cNvPicPr>
            <a:picLocks noChangeAspect="1"/>
          </p:cNvPicPr>
          <p:nvPr/>
        </p:nvPicPr>
        <p:blipFill>
          <a:blip r:embed="rId5" cstate="print"/>
          <a:srcRect/>
          <a:stretch>
            <a:fillRect/>
          </a:stretch>
        </p:blipFill>
        <p:spPr bwMode="auto">
          <a:xfrm>
            <a:off x="5056188" y="4216400"/>
            <a:ext cx="1944687" cy="1944688"/>
          </a:xfrm>
          <a:prstGeom prst="rect">
            <a:avLst/>
          </a:prstGeom>
          <a:noFill/>
          <a:ln w="9525">
            <a:noFill/>
            <a:miter lim="800000"/>
            <a:headEnd/>
            <a:tailEnd/>
          </a:ln>
        </p:spPr>
      </p:pic>
      <p:pic>
        <p:nvPicPr>
          <p:cNvPr id="104454" name="Picture 12" descr="LC1D09 BD schroef.JPG"/>
          <p:cNvPicPr>
            <a:picLocks noChangeAspect="1"/>
          </p:cNvPicPr>
          <p:nvPr/>
        </p:nvPicPr>
        <p:blipFill>
          <a:blip r:embed="rId6" cstate="print"/>
          <a:srcRect/>
          <a:stretch>
            <a:fillRect/>
          </a:stretch>
        </p:blipFill>
        <p:spPr bwMode="auto">
          <a:xfrm>
            <a:off x="5272088" y="2416175"/>
            <a:ext cx="1512887" cy="1512888"/>
          </a:xfrm>
          <a:prstGeom prst="rect">
            <a:avLst/>
          </a:prstGeom>
          <a:noFill/>
          <a:ln w="9525">
            <a:noFill/>
            <a:miter lim="800000"/>
            <a:headEnd/>
            <a:tailEnd/>
          </a:ln>
        </p:spPr>
      </p:pic>
      <p:sp>
        <p:nvSpPr>
          <p:cNvPr id="104455" name="TextBox 13"/>
          <p:cNvSpPr txBox="1">
            <a:spLocks noChangeArrowheads="1"/>
          </p:cNvSpPr>
          <p:nvPr/>
        </p:nvSpPr>
        <p:spPr bwMode="auto">
          <a:xfrm>
            <a:off x="5487988" y="3929063"/>
            <a:ext cx="2833687" cy="369887"/>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800" b="1" i="0" u="none" strike="noStrike" kern="0" cap="none" spc="0" normalizeH="0" baseline="0" noProof="0">
                <a:ln>
                  <a:noFill/>
                </a:ln>
                <a:solidFill>
                  <a:srgbClr val="595959"/>
                </a:solidFill>
                <a:effectLst/>
                <a:uLnTx/>
                <a:uFillTx/>
                <a:cs typeface="Arial" pitchFamily="34" charset="0"/>
              </a:rPr>
              <a:t>LC1D09.. – D38..</a:t>
            </a:r>
          </a:p>
        </p:txBody>
      </p:sp>
      <p:sp>
        <p:nvSpPr>
          <p:cNvPr id="104456" name="TextBox 14"/>
          <p:cNvSpPr txBox="1">
            <a:spLocks noChangeArrowheads="1"/>
          </p:cNvSpPr>
          <p:nvPr/>
        </p:nvSpPr>
        <p:spPr bwMode="auto">
          <a:xfrm>
            <a:off x="5788025" y="6196013"/>
            <a:ext cx="2962275" cy="369887"/>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800" b="1" i="0" u="none" strike="noStrike" kern="0" cap="none" spc="0" normalizeH="0" baseline="0" noProof="0">
                <a:ln>
                  <a:noFill/>
                </a:ln>
                <a:solidFill>
                  <a:srgbClr val="595959"/>
                </a:solidFill>
                <a:effectLst/>
                <a:uLnTx/>
                <a:uFillTx/>
                <a:cs typeface="Arial" pitchFamily="34" charset="0"/>
              </a:rPr>
              <a:t>LC1D40A.. – D65A..</a:t>
            </a:r>
          </a:p>
        </p:txBody>
      </p:sp>
      <p:sp>
        <p:nvSpPr>
          <p:cNvPr id="16" name="TextBox 15"/>
          <p:cNvSpPr txBox="1">
            <a:spLocks noChangeArrowheads="1"/>
          </p:cNvSpPr>
          <p:nvPr/>
        </p:nvSpPr>
        <p:spPr bwMode="auto">
          <a:xfrm>
            <a:off x="6929438" y="1768475"/>
            <a:ext cx="1871662" cy="261938"/>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100" b="1" i="0" u="none" strike="noStrike" kern="0" cap="none" spc="0" normalizeH="0" baseline="0" noProof="0">
                <a:ln>
                  <a:noFill/>
                </a:ln>
                <a:solidFill>
                  <a:srgbClr val="595959"/>
                </a:solidFill>
                <a:effectLst/>
                <a:uLnTx/>
                <a:uFillTx/>
                <a:cs typeface="Arial" pitchFamily="34" charset="0"/>
              </a:rPr>
              <a:t>LAD9ET1S</a:t>
            </a:r>
          </a:p>
        </p:txBody>
      </p:sp>
      <p:pic>
        <p:nvPicPr>
          <p:cNvPr id="104458" name="Picture 19"/>
          <p:cNvPicPr>
            <a:picLocks noChangeAspect="1" noChangeArrowheads="1"/>
          </p:cNvPicPr>
          <p:nvPr/>
        </p:nvPicPr>
        <p:blipFill>
          <a:blip r:embed="rId7" cstate="print"/>
          <a:srcRect/>
          <a:stretch>
            <a:fillRect/>
          </a:stretch>
        </p:blipFill>
        <p:spPr bwMode="auto">
          <a:xfrm>
            <a:off x="8229600" y="263525"/>
            <a:ext cx="676275" cy="546100"/>
          </a:xfrm>
          <a:prstGeom prst="rect">
            <a:avLst/>
          </a:prstGeom>
          <a:noFill/>
          <a:ln w="28575" algn="ctr">
            <a:noFill/>
            <a:miter lim="800000"/>
            <a:headEnd/>
            <a:tailEnd/>
          </a:ln>
        </p:spPr>
      </p:pic>
      <p:sp>
        <p:nvSpPr>
          <p:cNvPr id="17" name="Rectangle 2"/>
          <p:cNvSpPr txBox="1">
            <a:spLocks noChangeArrowheads="1"/>
          </p:cNvSpPr>
          <p:nvPr/>
        </p:nvSpPr>
        <p:spPr>
          <a:xfrm>
            <a:off x="431800" y="77788"/>
            <a:ext cx="8280400" cy="1150937"/>
          </a:xfrm>
          <a:prstGeom prst="rect">
            <a:avLst/>
          </a:prstGeom>
        </p:spPr>
        <p:txBody>
          <a:bodyPr anchor="ct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es-ES" sz="3200" b="0" i="0" u="none" strike="noStrike" kern="0" cap="none" spc="0" normalizeH="0" baseline="0" noProof="0">
                <a:ln>
                  <a:noFill/>
                </a:ln>
                <a:solidFill>
                  <a:srgbClr val="009530"/>
                </a:solidFill>
                <a:effectLst/>
                <a:uLnTx/>
                <a:uFillTx/>
                <a:latin typeface="Arial"/>
              </a:rPr>
              <a:t>Contactores TeSys D </a:t>
            </a:r>
          </a:p>
        </p:txBody>
      </p:sp>
      <p:sp>
        <p:nvSpPr>
          <p:cNvPr id="18" name="Content Placeholder 7"/>
          <p:cNvSpPr txBox="1">
            <a:spLocks/>
          </p:cNvSpPr>
          <p:nvPr/>
        </p:nvSpPr>
        <p:spPr>
          <a:xfrm>
            <a:off x="431800" y="1773238"/>
            <a:ext cx="4892675" cy="4525962"/>
          </a:xfrm>
          <a:prstGeom prst="rect">
            <a:avLst/>
          </a:prstGeom>
        </p:spPr>
        <p:txBody>
          <a:bodyPr/>
          <a:lstStyle/>
          <a:p>
            <a:pPr marL="84138" marR="0" lvl="0"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2000" b="0" i="0" u="none" strike="noStrike" kern="0" cap="none" spc="0" normalizeH="0" baseline="0" noProof="0" dirty="0" err="1">
                <a:ln>
                  <a:noFill/>
                </a:ln>
                <a:solidFill>
                  <a:srgbClr val="009530"/>
                </a:solidFill>
                <a:effectLst/>
                <a:uLnTx/>
                <a:uFillTx/>
                <a:latin typeface="Arial"/>
                <a:sym typeface="Wingdings" pitchFamily="2" charset="2"/>
              </a:rPr>
              <a:t>Contactores</a:t>
            </a:r>
            <a:r>
              <a:rPr kumimoji="0" lang="es-ES" sz="2000" b="0" i="0" u="none" strike="noStrike" kern="0" cap="none" spc="0" normalizeH="0" baseline="0" noProof="0" dirty="0">
                <a:ln>
                  <a:noFill/>
                </a:ln>
                <a:solidFill>
                  <a:srgbClr val="009530"/>
                </a:solidFill>
                <a:effectLst/>
                <a:uLnTx/>
                <a:uFillTx/>
                <a:latin typeface="Arial"/>
                <a:sym typeface="Wingdings" pitchFamily="2" charset="2"/>
              </a:rPr>
              <a:t> </a:t>
            </a:r>
            <a:r>
              <a:rPr kumimoji="0" lang="es-ES" sz="2000" b="0" i="0" u="none" strike="noStrike" kern="0" cap="none" spc="0" normalizeH="0" baseline="0" noProof="0" dirty="0" err="1">
                <a:ln>
                  <a:noFill/>
                </a:ln>
                <a:solidFill>
                  <a:srgbClr val="009530"/>
                </a:solidFill>
                <a:effectLst/>
                <a:uLnTx/>
                <a:uFillTx/>
                <a:latin typeface="Arial"/>
                <a:sym typeface="Wingdings" pitchFamily="2" charset="2"/>
              </a:rPr>
              <a:t>TeSys</a:t>
            </a:r>
            <a:r>
              <a:rPr kumimoji="0" lang="es-ES" sz="2000" b="0" i="0" u="none" strike="noStrike" kern="0" cap="none" spc="0" normalizeH="0" baseline="0" noProof="0" dirty="0">
                <a:ln>
                  <a:noFill/>
                </a:ln>
                <a:solidFill>
                  <a:srgbClr val="009530"/>
                </a:solidFill>
                <a:effectLst/>
                <a:uLnTx/>
                <a:uFillTx/>
                <a:latin typeface="Arial"/>
                <a:sym typeface="Wingdings" pitchFamily="2" charset="2"/>
              </a:rPr>
              <a:t> D:</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Tapa de protección roja</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Un </a:t>
            </a:r>
            <a:r>
              <a:rPr kumimoji="0" lang="es-ES" sz="1800" b="0" i="0" u="none" strike="noStrike" kern="0" cap="none" spc="0" normalizeH="0" baseline="0" noProof="0" dirty="0" err="1">
                <a:ln>
                  <a:noFill/>
                </a:ln>
                <a:solidFill>
                  <a:srgbClr val="626469"/>
                </a:solidFill>
                <a:effectLst/>
                <a:uLnTx/>
                <a:uFillTx/>
                <a:latin typeface="Arial"/>
                <a:sym typeface="Wingdings" pitchFamily="2" charset="2"/>
              </a:rPr>
              <a:t>contactor</a:t>
            </a:r>
            <a:r>
              <a:rPr kumimoji="0" lang="es-ES" sz="1800" b="0" i="0" u="none" strike="noStrike" kern="0" cap="none" spc="0" normalizeH="0" baseline="0" noProof="0" dirty="0">
                <a:ln>
                  <a:noFill/>
                </a:ln>
                <a:solidFill>
                  <a:srgbClr val="626469"/>
                </a:solidFill>
                <a:effectLst/>
                <a:uLnTx/>
                <a:uFillTx/>
                <a:latin typeface="Arial"/>
                <a:sym typeface="Wingdings" pitchFamily="2" charset="2"/>
              </a:rPr>
              <a:t> estándar pasa a ser una parte visible de la cadena de seguridad</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LAD9ET1S para</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LC1D09.. – LC1D38..</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LC1D40A..- LC1D65A..</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endParaRPr kumimoji="0" lang="es-ES" sz="1800" b="0" i="0" u="none" strike="noStrike" kern="0" cap="none" spc="0" normalizeH="0" baseline="0" noProof="0" dirty="0">
              <a:ln>
                <a:noFill/>
              </a:ln>
              <a:solidFill>
                <a:srgbClr val="626469"/>
              </a:solidFill>
              <a:effectLst/>
              <a:uLnTx/>
              <a:uFillTx/>
              <a:latin typeface="Arial"/>
              <a:sym typeface="Wingdings" pitchFamily="2" charset="2"/>
            </a:endParaRP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endParaRPr kumimoji="0" lang="es-ES" sz="1800" b="0" i="0" u="none" strike="noStrike" kern="0" cap="none" spc="0" normalizeH="0" baseline="0" noProof="0" dirty="0">
              <a:ln>
                <a:noFill/>
              </a:ln>
              <a:solidFill>
                <a:srgbClr val="626469"/>
              </a:solidFill>
              <a:effectLst/>
              <a:uLnTx/>
              <a:uFillTx/>
              <a:latin typeface="Arial"/>
              <a:sym typeface="Wingdings" pitchFamily="2" charset="2"/>
            </a:endParaRPr>
          </a:p>
        </p:txBody>
      </p:sp>
    </p:spTree>
    <p:extLst>
      <p:ext uri="{BB962C8B-B14F-4D97-AF65-F5344CB8AC3E}">
        <p14:creationId xmlns:p14="http://schemas.microsoft.com/office/powerpoint/2010/main" val="7050522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par>
                          <p:cTn id="11" fill="hold">
                            <p:stCondLst>
                              <p:cond delay="500"/>
                            </p:stCondLst>
                            <p:childTnLst>
                              <p:par>
                                <p:cTn id="12" presetID="3" presetClass="entr" presetSubtype="10" fill="hold" nodeType="afterEffect">
                                  <p:stCondLst>
                                    <p:cond delay="400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par>
                                <p:cTn id="15" presetID="3" presetClass="entr" presetSubtype="10" fill="hold" nodeType="withEffect">
                                  <p:stCondLst>
                                    <p:cond delay="400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a:xfrm>
            <a:off x="431800" y="77788"/>
            <a:ext cx="8280400" cy="903287"/>
          </a:xfrm>
        </p:spPr>
        <p:txBody>
          <a:bodyPr/>
          <a:lstStyle/>
          <a:p>
            <a:r>
              <a:rPr lang="es-ES" altLang="es-ES" sz="3200" dirty="0"/>
              <a:t>Marco Legal </a:t>
            </a:r>
          </a:p>
        </p:txBody>
      </p:sp>
      <p:sp>
        <p:nvSpPr>
          <p:cNvPr id="435203" name="Rectangle 3"/>
          <p:cNvSpPr>
            <a:spLocks noGrp="1" noChangeArrowheads="1"/>
          </p:cNvSpPr>
          <p:nvPr>
            <p:ph type="body" idx="1"/>
          </p:nvPr>
        </p:nvSpPr>
        <p:spPr>
          <a:xfrm>
            <a:off x="431800" y="1268413"/>
            <a:ext cx="6877050" cy="3529012"/>
          </a:xfrm>
        </p:spPr>
        <p:txBody>
          <a:bodyPr/>
          <a:lstStyle/>
          <a:p>
            <a:pPr>
              <a:lnSpc>
                <a:spcPct val="90000"/>
              </a:lnSpc>
            </a:pPr>
            <a:r>
              <a:rPr lang="es-ES" altLang="es-ES" sz="1600" dirty="0"/>
              <a:t>Directiva CE:</a:t>
            </a:r>
          </a:p>
          <a:p>
            <a:pPr lvl="1">
              <a:lnSpc>
                <a:spcPct val="90000"/>
              </a:lnSpc>
            </a:pPr>
            <a:r>
              <a:rPr lang="es-ES" altLang="es-ES" sz="1400" dirty="0"/>
              <a:t>Instrumento legal para armonizar la legislación de los Estados miembros europeos. </a:t>
            </a:r>
          </a:p>
          <a:p>
            <a:pPr lvl="1">
              <a:lnSpc>
                <a:spcPct val="90000"/>
              </a:lnSpc>
            </a:pPr>
            <a:r>
              <a:rPr lang="es-ES" altLang="es-ES" sz="1400" dirty="0"/>
              <a:t>Define los requerimientos esenciales de salud y seguridad.</a:t>
            </a:r>
          </a:p>
          <a:p>
            <a:pPr lvl="1">
              <a:lnSpc>
                <a:spcPct val="90000"/>
              </a:lnSpc>
            </a:pPr>
            <a:r>
              <a:rPr lang="es-ES" altLang="es-ES" sz="1400" dirty="0"/>
              <a:t>Los conceptos se transponen en las leyes nacionales (ley, decreto, orden, normativas).</a:t>
            </a:r>
            <a:br>
              <a:rPr lang="es-ES" altLang="es-ES" sz="1400" dirty="0"/>
            </a:br>
            <a:endParaRPr lang="es-ES" altLang="es-ES" sz="1400" dirty="0"/>
          </a:p>
          <a:p>
            <a:pPr>
              <a:lnSpc>
                <a:spcPct val="90000"/>
              </a:lnSpc>
            </a:pPr>
            <a:r>
              <a:rPr lang="es-ES" altLang="es-ES" sz="1600" dirty="0"/>
              <a:t>Norma:</a:t>
            </a:r>
          </a:p>
          <a:p>
            <a:pPr lvl="1">
              <a:lnSpc>
                <a:spcPct val="90000"/>
              </a:lnSpc>
            </a:pPr>
            <a:r>
              <a:rPr lang="es-ES" altLang="es-ES" sz="1400" dirty="0"/>
              <a:t>Una norma es una especificación técnica aprobada por un organismo de normalización reconocido para su aplicación continua </a:t>
            </a:r>
            <a:r>
              <a:rPr lang="es-ES" altLang="es-ES" sz="1400" dirty="0" err="1"/>
              <a:t>ó</a:t>
            </a:r>
            <a:r>
              <a:rPr lang="es-ES" altLang="es-ES" sz="1400" dirty="0"/>
              <a:t> repetida, cuyo cumplimiento no es obligatorio.</a:t>
            </a:r>
          </a:p>
          <a:p>
            <a:pPr>
              <a:lnSpc>
                <a:spcPct val="90000"/>
              </a:lnSpc>
            </a:pPr>
            <a:endParaRPr lang="es-ES" altLang="es-ES" sz="1600" dirty="0"/>
          </a:p>
          <a:p>
            <a:pPr>
              <a:lnSpc>
                <a:spcPct val="90000"/>
              </a:lnSpc>
            </a:pPr>
            <a:r>
              <a:rPr lang="es-ES" altLang="es-ES" sz="1600" dirty="0"/>
              <a:t>Norma armonizada:</a:t>
            </a:r>
          </a:p>
          <a:p>
            <a:pPr lvl="1">
              <a:lnSpc>
                <a:spcPct val="90000"/>
              </a:lnSpc>
            </a:pPr>
            <a:r>
              <a:rPr lang="es-ES" altLang="es-ES" sz="1400" dirty="0"/>
              <a:t>Una norma se convierte en armonizada cuando se publica en el Diario Oficial de la Unión Europea y en todos los Estados miembros. </a:t>
            </a:r>
          </a:p>
          <a:p>
            <a:pPr lvl="1">
              <a:lnSpc>
                <a:spcPct val="90000"/>
              </a:lnSpc>
            </a:pPr>
            <a:r>
              <a:rPr lang="es-ES" altLang="es-ES" sz="1400" dirty="0"/>
              <a:t>Está creada por un instituto de normalización europeo y mencionada en la Directiva a la que hace relación. </a:t>
            </a:r>
          </a:p>
        </p:txBody>
      </p:sp>
      <p:pic>
        <p:nvPicPr>
          <p:cNvPr id="4352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188" y="1341438"/>
            <a:ext cx="128428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5208" name="Group 8"/>
          <p:cNvGrpSpPr>
            <a:grpSpLocks/>
          </p:cNvGrpSpPr>
          <p:nvPr/>
        </p:nvGrpSpPr>
        <p:grpSpPr bwMode="auto">
          <a:xfrm>
            <a:off x="468313" y="5445125"/>
            <a:ext cx="8802687" cy="1008063"/>
            <a:chOff x="295" y="3430"/>
            <a:chExt cx="5545" cy="635"/>
          </a:xfrm>
        </p:grpSpPr>
        <p:sp>
          <p:nvSpPr>
            <p:cNvPr id="435205" name="Rectangle 5"/>
            <p:cNvSpPr>
              <a:spLocks noChangeArrowheads="1"/>
            </p:cNvSpPr>
            <p:nvPr/>
          </p:nvSpPr>
          <p:spPr bwMode="auto">
            <a:xfrm>
              <a:off x="312" y="3430"/>
              <a:ext cx="5528"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dirty="0">
                  <a:solidFill>
                    <a:schemeClr val="accent2"/>
                  </a:solidFill>
                </a:rPr>
                <a:t>Las regulaciones se aplican a todos los empleadores, los trabajadores autónomos, y otros que tengan control sobre la provisión de equipos de trabajo. </a:t>
              </a:r>
            </a:p>
          </p:txBody>
        </p:sp>
        <p:sp>
          <p:nvSpPr>
            <p:cNvPr id="435206" name="AutoShape 6"/>
            <p:cNvSpPr>
              <a:spLocks noChangeArrowheads="1"/>
            </p:cNvSpPr>
            <p:nvPr/>
          </p:nvSpPr>
          <p:spPr bwMode="auto">
            <a:xfrm>
              <a:off x="295" y="3430"/>
              <a:ext cx="5193" cy="635"/>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pic>
        <p:nvPicPr>
          <p:cNvPr id="13" name="Picture 4" descr="A-Z%20Europa"/>
          <p:cNvPicPr>
            <a:picLocks noChangeAspect="1" noChangeArrowheads="1"/>
          </p:cNvPicPr>
          <p:nvPr/>
        </p:nvPicPr>
        <p:blipFill>
          <a:blip r:embed="rId3"/>
          <a:srcRect b="5238"/>
          <a:stretch>
            <a:fillRect/>
          </a:stretch>
        </p:blipFill>
        <p:spPr bwMode="auto">
          <a:xfrm>
            <a:off x="7482401" y="2675835"/>
            <a:ext cx="1398074" cy="1224652"/>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2861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1" descr="Contactblok standaard.jpg"/>
          <p:cNvPicPr>
            <a:picLocks noChangeAspect="1"/>
          </p:cNvPicPr>
          <p:nvPr/>
        </p:nvPicPr>
        <p:blipFill>
          <a:blip r:embed="rId2" cstate="print"/>
          <a:srcRect/>
          <a:stretch>
            <a:fillRect/>
          </a:stretch>
        </p:blipFill>
        <p:spPr bwMode="auto">
          <a:xfrm>
            <a:off x="5827713" y="1520825"/>
            <a:ext cx="1295400" cy="1296988"/>
          </a:xfrm>
          <a:prstGeom prst="rect">
            <a:avLst/>
          </a:prstGeom>
          <a:noFill/>
          <a:ln w="9525">
            <a:noFill/>
            <a:miter lim="800000"/>
            <a:headEnd/>
            <a:tailEnd/>
          </a:ln>
        </p:spPr>
      </p:pic>
      <p:pic>
        <p:nvPicPr>
          <p:cNvPr id="3" name="Picture 2" descr="Contactblok rood LADN22S.jpg"/>
          <p:cNvPicPr>
            <a:picLocks noChangeAspect="1"/>
          </p:cNvPicPr>
          <p:nvPr/>
        </p:nvPicPr>
        <p:blipFill>
          <a:blip r:embed="rId3" cstate="print"/>
          <a:srcRect/>
          <a:stretch>
            <a:fillRect/>
          </a:stretch>
        </p:blipFill>
        <p:spPr bwMode="auto">
          <a:xfrm>
            <a:off x="7269163" y="1592263"/>
            <a:ext cx="1150937" cy="1152525"/>
          </a:xfrm>
          <a:prstGeom prst="rect">
            <a:avLst/>
          </a:prstGeom>
          <a:noFill/>
          <a:ln w="9525">
            <a:noFill/>
            <a:miter lim="800000"/>
            <a:headEnd/>
            <a:tailEnd/>
          </a:ln>
        </p:spPr>
      </p:pic>
      <p:grpSp>
        <p:nvGrpSpPr>
          <p:cNvPr id="2" name="Group 11"/>
          <p:cNvGrpSpPr>
            <a:grpSpLocks/>
          </p:cNvGrpSpPr>
          <p:nvPr/>
        </p:nvGrpSpPr>
        <p:grpSpPr bwMode="auto">
          <a:xfrm>
            <a:off x="5827713" y="3392488"/>
            <a:ext cx="2628900" cy="2881312"/>
            <a:chOff x="827088" y="3717032"/>
            <a:chExt cx="2629392" cy="2880816"/>
          </a:xfrm>
        </p:grpSpPr>
        <p:pic>
          <p:nvPicPr>
            <p:cNvPr id="105482" name="Picture 3" descr="Contactor maat 4 met hulpcontactblok.jpg"/>
            <p:cNvPicPr>
              <a:picLocks noChangeAspect="1"/>
            </p:cNvPicPr>
            <p:nvPr/>
          </p:nvPicPr>
          <p:blipFill>
            <a:blip r:embed="rId4" cstate="print"/>
            <a:srcRect/>
            <a:stretch>
              <a:fillRect/>
            </a:stretch>
          </p:blipFill>
          <p:spPr bwMode="auto">
            <a:xfrm>
              <a:off x="2051720" y="5157192"/>
              <a:ext cx="1404760" cy="1404760"/>
            </a:xfrm>
            <a:prstGeom prst="rect">
              <a:avLst/>
            </a:prstGeom>
            <a:noFill/>
            <a:ln w="9525">
              <a:noFill/>
              <a:miter lim="800000"/>
              <a:headEnd/>
              <a:tailEnd/>
            </a:ln>
          </p:spPr>
        </p:pic>
        <p:pic>
          <p:nvPicPr>
            <p:cNvPr id="105483" name="Picture 4" descr="Contactor maat 3 met hulpcontactblok.jpg"/>
            <p:cNvPicPr>
              <a:picLocks noChangeAspect="1"/>
            </p:cNvPicPr>
            <p:nvPr/>
          </p:nvPicPr>
          <p:blipFill>
            <a:blip r:embed="rId5" cstate="print"/>
            <a:srcRect/>
            <a:stretch>
              <a:fillRect/>
            </a:stretch>
          </p:blipFill>
          <p:spPr bwMode="auto">
            <a:xfrm>
              <a:off x="827088" y="5157192"/>
              <a:ext cx="1440656" cy="1440656"/>
            </a:xfrm>
            <a:prstGeom prst="rect">
              <a:avLst/>
            </a:prstGeom>
            <a:noFill/>
            <a:ln w="9525">
              <a:noFill/>
              <a:miter lim="800000"/>
              <a:headEnd/>
              <a:tailEnd/>
            </a:ln>
          </p:spPr>
        </p:pic>
        <p:pic>
          <p:nvPicPr>
            <p:cNvPr id="105484" name="Picture 5" descr="Contactor maat 2 met hulpcontactblok.jpg"/>
            <p:cNvPicPr>
              <a:picLocks noChangeAspect="1"/>
            </p:cNvPicPr>
            <p:nvPr/>
          </p:nvPicPr>
          <p:blipFill>
            <a:blip r:embed="rId6" cstate="print"/>
            <a:srcRect/>
            <a:stretch>
              <a:fillRect/>
            </a:stretch>
          </p:blipFill>
          <p:spPr bwMode="auto">
            <a:xfrm>
              <a:off x="2123728" y="3717032"/>
              <a:ext cx="1296144" cy="1296144"/>
            </a:xfrm>
            <a:prstGeom prst="rect">
              <a:avLst/>
            </a:prstGeom>
            <a:noFill/>
            <a:ln w="9525">
              <a:noFill/>
              <a:miter lim="800000"/>
              <a:headEnd/>
              <a:tailEnd/>
            </a:ln>
          </p:spPr>
        </p:pic>
        <p:pic>
          <p:nvPicPr>
            <p:cNvPr id="105485" name="Picture 6" descr="Contactor maat 1 met hulpcontactblok.jpg"/>
            <p:cNvPicPr>
              <a:picLocks noChangeAspect="1"/>
            </p:cNvPicPr>
            <p:nvPr/>
          </p:nvPicPr>
          <p:blipFill>
            <a:blip r:embed="rId7" cstate="print"/>
            <a:srcRect/>
            <a:stretch>
              <a:fillRect/>
            </a:stretch>
          </p:blipFill>
          <p:spPr bwMode="auto">
            <a:xfrm>
              <a:off x="971600" y="3861048"/>
              <a:ext cx="1080609" cy="1080609"/>
            </a:xfrm>
            <a:prstGeom prst="rect">
              <a:avLst/>
            </a:prstGeom>
            <a:noFill/>
            <a:ln w="9525">
              <a:noFill/>
              <a:miter lim="800000"/>
              <a:headEnd/>
              <a:tailEnd/>
            </a:ln>
          </p:spPr>
        </p:pic>
      </p:grpSp>
      <p:sp>
        <p:nvSpPr>
          <p:cNvPr id="105477" name="TextBox 9"/>
          <p:cNvSpPr txBox="1">
            <a:spLocks noChangeArrowheads="1"/>
          </p:cNvSpPr>
          <p:nvPr/>
        </p:nvSpPr>
        <p:spPr bwMode="auto">
          <a:xfrm>
            <a:off x="6188075" y="2889250"/>
            <a:ext cx="936625" cy="261938"/>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100" b="1" i="0" u="none" strike="noStrike" kern="0" cap="none" spc="0" normalizeH="0" baseline="0" noProof="0">
                <a:ln>
                  <a:noFill/>
                </a:ln>
                <a:solidFill>
                  <a:srgbClr val="595959"/>
                </a:solidFill>
                <a:effectLst/>
                <a:uLnTx/>
                <a:uFillTx/>
                <a:cs typeface="Arial" pitchFamily="34" charset="0"/>
              </a:rPr>
              <a:t>LADN ..</a:t>
            </a:r>
          </a:p>
        </p:txBody>
      </p:sp>
      <p:sp>
        <p:nvSpPr>
          <p:cNvPr id="11" name="TextBox 10"/>
          <p:cNvSpPr txBox="1">
            <a:spLocks noChangeArrowheads="1"/>
          </p:cNvSpPr>
          <p:nvPr/>
        </p:nvSpPr>
        <p:spPr bwMode="auto">
          <a:xfrm>
            <a:off x="7485063" y="2889250"/>
            <a:ext cx="935037" cy="261938"/>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100" b="1" i="0" u="none" strike="noStrike" kern="0" cap="none" spc="0" normalizeH="0" baseline="0" noProof="0">
                <a:ln>
                  <a:noFill/>
                </a:ln>
                <a:solidFill>
                  <a:srgbClr val="595959"/>
                </a:solidFill>
                <a:effectLst/>
                <a:uLnTx/>
                <a:uFillTx/>
                <a:cs typeface="Arial" pitchFamily="34" charset="0"/>
              </a:rPr>
              <a:t>LADN 22S</a:t>
            </a:r>
          </a:p>
        </p:txBody>
      </p:sp>
      <p:pic>
        <p:nvPicPr>
          <p:cNvPr id="105479" name="Picture 19"/>
          <p:cNvPicPr>
            <a:picLocks noChangeAspect="1" noChangeArrowheads="1"/>
          </p:cNvPicPr>
          <p:nvPr/>
        </p:nvPicPr>
        <p:blipFill>
          <a:blip r:embed="rId8" cstate="print"/>
          <a:srcRect/>
          <a:stretch>
            <a:fillRect/>
          </a:stretch>
        </p:blipFill>
        <p:spPr bwMode="auto">
          <a:xfrm>
            <a:off x="8229600" y="263525"/>
            <a:ext cx="676275" cy="546100"/>
          </a:xfrm>
          <a:prstGeom prst="rect">
            <a:avLst/>
          </a:prstGeom>
          <a:noFill/>
          <a:ln w="28575" algn="ctr">
            <a:noFill/>
            <a:miter lim="800000"/>
            <a:headEnd/>
            <a:tailEnd/>
          </a:ln>
        </p:spPr>
      </p:pic>
      <p:sp>
        <p:nvSpPr>
          <p:cNvPr id="14" name="Rectangle 2"/>
          <p:cNvSpPr txBox="1">
            <a:spLocks noChangeArrowheads="1"/>
          </p:cNvSpPr>
          <p:nvPr/>
        </p:nvSpPr>
        <p:spPr>
          <a:xfrm>
            <a:off x="431800" y="77788"/>
            <a:ext cx="8280400" cy="1150937"/>
          </a:xfrm>
          <a:prstGeom prst="rect">
            <a:avLst/>
          </a:prstGeom>
        </p:spPr>
        <p:txBody>
          <a:bodyPr anchor="ct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es-ES" sz="3200" b="0" i="0" u="none" strike="noStrike" kern="0" cap="none" spc="0" normalizeH="0" baseline="0" noProof="0">
                <a:ln>
                  <a:noFill/>
                </a:ln>
                <a:solidFill>
                  <a:srgbClr val="009530"/>
                </a:solidFill>
                <a:effectLst/>
                <a:uLnTx/>
                <a:uFillTx/>
                <a:latin typeface="Arial"/>
              </a:rPr>
              <a:t>Contactores TeSys D</a:t>
            </a:r>
          </a:p>
        </p:txBody>
      </p:sp>
      <p:sp>
        <p:nvSpPr>
          <p:cNvPr id="15" name="Content Placeholder 7"/>
          <p:cNvSpPr txBox="1">
            <a:spLocks/>
          </p:cNvSpPr>
          <p:nvPr/>
        </p:nvSpPr>
        <p:spPr>
          <a:xfrm>
            <a:off x="443675" y="1397000"/>
            <a:ext cx="5078351" cy="4525963"/>
          </a:xfrm>
          <a:prstGeom prst="rect">
            <a:avLst/>
          </a:prstGeom>
        </p:spPr>
        <p:txBody>
          <a:bodyPr/>
          <a:lstStyle/>
          <a:p>
            <a:pPr marL="180975" marR="0" lvl="0" indent="-180975" algn="l" defTabSz="914400" eaLnBrk="0" fontAlgn="auto" latinLnBrk="0" hangingPunct="0">
              <a:lnSpc>
                <a:spcPct val="100000"/>
              </a:lnSpc>
              <a:spcBef>
                <a:spcPct val="20000"/>
              </a:spcBef>
              <a:spcAft>
                <a:spcPts val="0"/>
              </a:spcAft>
              <a:buClrTx/>
              <a:buSzTx/>
              <a:buFont typeface="Arial" pitchFamily="34" charset="0"/>
              <a:buChar char="●"/>
              <a:tabLst/>
              <a:defRPr/>
            </a:pPr>
            <a:r>
              <a:rPr kumimoji="0" lang="es-ES" sz="2000" b="0" i="0" u="none" strike="noStrike" kern="0" cap="none" spc="0" normalizeH="0" baseline="0" noProof="0" dirty="0" err="1">
                <a:ln>
                  <a:noFill/>
                </a:ln>
                <a:solidFill>
                  <a:schemeClr val="accent1"/>
                </a:solidFill>
                <a:effectLst/>
                <a:uLnTx/>
                <a:uFillTx/>
                <a:latin typeface="+mn-lt"/>
                <a:sym typeface="Wingdings" pitchFamily="2" charset="2"/>
              </a:rPr>
              <a:t>Contactores</a:t>
            </a:r>
            <a:r>
              <a:rPr kumimoji="0" lang="es-ES" sz="2000" b="0" i="0" u="none" strike="noStrike" kern="0" cap="none" spc="0" normalizeH="0" baseline="0" noProof="0" dirty="0">
                <a:ln>
                  <a:noFill/>
                </a:ln>
                <a:solidFill>
                  <a:schemeClr val="accent1"/>
                </a:solidFill>
                <a:effectLst/>
                <a:uLnTx/>
                <a:uFillTx/>
                <a:latin typeface="+mn-lt"/>
                <a:sym typeface="Wingdings" pitchFamily="2" charset="2"/>
              </a:rPr>
              <a:t> auxiliares de </a:t>
            </a:r>
            <a:r>
              <a:rPr kumimoji="0" lang="es-ES" sz="2000" b="0" i="0" u="none" strike="noStrike" kern="0" cap="none" spc="0" normalizeH="0" baseline="0" noProof="0" dirty="0" err="1">
                <a:ln>
                  <a:noFill/>
                </a:ln>
                <a:solidFill>
                  <a:schemeClr val="accent1"/>
                </a:solidFill>
                <a:effectLst/>
                <a:uLnTx/>
                <a:uFillTx/>
                <a:latin typeface="+mn-lt"/>
                <a:sym typeface="Wingdings" pitchFamily="2" charset="2"/>
              </a:rPr>
              <a:t>contactores</a:t>
            </a:r>
            <a:r>
              <a:rPr kumimoji="0" lang="es-ES" sz="2000" b="0" i="0" u="none" strike="noStrike" kern="0" cap="none" spc="0" normalizeH="0" baseline="0" noProof="0" dirty="0">
                <a:ln>
                  <a:noFill/>
                </a:ln>
                <a:solidFill>
                  <a:schemeClr val="accent1"/>
                </a:solidFill>
                <a:effectLst/>
                <a:uLnTx/>
                <a:uFillTx/>
                <a:latin typeface="+mn-lt"/>
                <a:sym typeface="Wingdings" pitchFamily="2" charset="2"/>
              </a:rPr>
              <a:t> </a:t>
            </a:r>
            <a:r>
              <a:rPr kumimoji="0" lang="es-ES" sz="2000" b="0" i="0" u="none" strike="noStrike" kern="0" cap="none" spc="0" normalizeH="0" baseline="0" noProof="0" dirty="0" err="1">
                <a:ln>
                  <a:noFill/>
                </a:ln>
                <a:solidFill>
                  <a:schemeClr val="accent1"/>
                </a:solidFill>
                <a:effectLst/>
                <a:uLnTx/>
                <a:uFillTx/>
                <a:latin typeface="+mn-lt"/>
                <a:sym typeface="Wingdings" pitchFamily="2" charset="2"/>
              </a:rPr>
              <a:t>TeSys</a:t>
            </a:r>
            <a:r>
              <a:rPr kumimoji="0" lang="es-ES" sz="2000" b="0" i="0" u="none" strike="noStrike" kern="0" cap="none" spc="0" normalizeH="0" baseline="0" noProof="0" dirty="0">
                <a:ln>
                  <a:noFill/>
                </a:ln>
                <a:solidFill>
                  <a:schemeClr val="accent1"/>
                </a:solidFill>
                <a:effectLst/>
                <a:uLnTx/>
                <a:uFillTx/>
                <a:latin typeface="+mn-lt"/>
                <a:sym typeface="Wingdings" pitchFamily="2" charset="2"/>
              </a:rPr>
              <a:t> D:</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Varias combinaciones LADN..</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Contactos NA y NC</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Contactos NC son contactos “espejo”</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Válidos para integrar en la “cadena de seguridad”</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Conforme  IEC 947-4-1</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Control manual posible</a:t>
            </a:r>
          </a:p>
          <a:p>
            <a:pPr marL="180975" marR="0" lvl="0" indent="-180975" algn="l" defTabSz="914400" eaLnBrk="0" fontAlgn="auto" latinLnBrk="0" hangingPunct="0">
              <a:lnSpc>
                <a:spcPct val="100000"/>
              </a:lnSpc>
              <a:spcBef>
                <a:spcPct val="20000"/>
              </a:spcBef>
              <a:spcAft>
                <a:spcPts val="0"/>
              </a:spcAft>
              <a:buClrTx/>
              <a:buSzTx/>
              <a:buFont typeface="Arial" pitchFamily="34" charset="0"/>
              <a:buChar char="●"/>
              <a:tabLst/>
              <a:defRPr/>
            </a:pPr>
            <a:r>
              <a:rPr kumimoji="0" lang="es-ES" sz="2000" b="0" i="0" u="none" strike="noStrike" kern="0" cap="none" spc="0" normalizeH="0" baseline="0" noProof="0" dirty="0">
                <a:ln>
                  <a:noFill/>
                </a:ln>
                <a:solidFill>
                  <a:schemeClr val="accent1"/>
                </a:solidFill>
                <a:effectLst/>
                <a:uLnTx/>
                <a:uFillTx/>
                <a:latin typeface="+mn-lt"/>
                <a:sym typeface="Wingdings" pitchFamily="2" charset="2"/>
              </a:rPr>
              <a:t>Nuevo bloque de contactos auxiliares con el frontal rojo </a:t>
            </a:r>
            <a:r>
              <a:rPr kumimoji="0" lang="es-ES" sz="2000" b="0" i="0" u="none" strike="noStrike" kern="0" cap="none" spc="0" normalizeH="0" baseline="0" noProof="0" dirty="0" err="1">
                <a:ln>
                  <a:noFill/>
                </a:ln>
                <a:solidFill>
                  <a:schemeClr val="accent1"/>
                </a:solidFill>
                <a:effectLst/>
                <a:uLnTx/>
                <a:uFillTx/>
                <a:latin typeface="+mn-lt"/>
                <a:sym typeface="Wingdings" pitchFamily="2" charset="2"/>
              </a:rPr>
              <a:t>TeSys</a:t>
            </a:r>
            <a:r>
              <a:rPr kumimoji="0" lang="es-ES" sz="2000" b="0" i="0" u="none" strike="noStrike" kern="0" cap="none" spc="0" normalizeH="0" baseline="0" noProof="0" dirty="0">
                <a:ln>
                  <a:noFill/>
                </a:ln>
                <a:solidFill>
                  <a:schemeClr val="accent1"/>
                </a:solidFill>
                <a:effectLst/>
                <a:uLnTx/>
                <a:uFillTx/>
                <a:latin typeface="+mn-lt"/>
                <a:sym typeface="Wingdings" pitchFamily="2" charset="2"/>
              </a:rPr>
              <a:t> D :</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Los bloques de contactos auxiliares estándar pasan a:</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Ser parte visible de la cadena de seguridad</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Sin control manual posible</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LADN22S para LC1D09..- LC1D150..</a:t>
            </a:r>
          </a:p>
          <a:p>
            <a:pPr marL="901700" marR="0" lvl="2" indent="-84138" algn="l" defTabSz="914400" eaLnBrk="1" fontAlgn="auto" latinLnBrk="0" hangingPunct="1">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Contactos 2 NA y 2 NC </a:t>
            </a:r>
          </a:p>
        </p:txBody>
      </p:sp>
    </p:spTree>
    <p:extLst>
      <p:ext uri="{BB962C8B-B14F-4D97-AF65-F5344CB8AC3E}">
        <p14:creationId xmlns:p14="http://schemas.microsoft.com/office/powerpoint/2010/main" val="2844525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300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de sticker TeSys U LU9ET1S.jpg"/>
          <p:cNvPicPr>
            <a:picLocks noChangeAspect="1"/>
          </p:cNvPicPr>
          <p:nvPr/>
        </p:nvPicPr>
        <p:blipFill>
          <a:blip r:embed="rId2" cstate="print"/>
          <a:srcRect/>
          <a:stretch>
            <a:fillRect/>
          </a:stretch>
        </p:blipFill>
        <p:spPr bwMode="auto">
          <a:xfrm>
            <a:off x="7550150" y="3201988"/>
            <a:ext cx="792163" cy="792162"/>
          </a:xfrm>
          <a:prstGeom prst="rect">
            <a:avLst/>
          </a:prstGeom>
          <a:noFill/>
          <a:ln w="9525">
            <a:noFill/>
            <a:miter lim="800000"/>
            <a:headEnd/>
            <a:tailEnd/>
          </a:ln>
        </p:spPr>
      </p:pic>
      <p:pic>
        <p:nvPicPr>
          <p:cNvPr id="3" name="Picture 2" descr="TeSys U met rode markering.jpg"/>
          <p:cNvPicPr>
            <a:picLocks noChangeAspect="1"/>
          </p:cNvPicPr>
          <p:nvPr/>
        </p:nvPicPr>
        <p:blipFill>
          <a:blip r:embed="rId3" cstate="print"/>
          <a:srcRect/>
          <a:stretch>
            <a:fillRect/>
          </a:stretch>
        </p:blipFill>
        <p:spPr bwMode="auto">
          <a:xfrm>
            <a:off x="5461000" y="4281488"/>
            <a:ext cx="2305050" cy="2305050"/>
          </a:xfrm>
          <a:prstGeom prst="rect">
            <a:avLst/>
          </a:prstGeom>
          <a:noFill/>
          <a:ln w="9525">
            <a:noFill/>
            <a:miter lim="800000"/>
            <a:headEnd/>
            <a:tailEnd/>
          </a:ln>
        </p:spPr>
      </p:pic>
      <p:pic>
        <p:nvPicPr>
          <p:cNvPr id="106500" name="Picture 12" descr="LUB12 +LUCB bewerkt"/>
          <p:cNvPicPr>
            <a:picLocks noChangeAspect="1" noChangeArrowheads="1"/>
          </p:cNvPicPr>
          <p:nvPr/>
        </p:nvPicPr>
        <p:blipFill>
          <a:blip r:embed="rId4" cstate="print"/>
          <a:srcRect/>
          <a:stretch>
            <a:fillRect/>
          </a:stretch>
        </p:blipFill>
        <p:spPr bwMode="auto">
          <a:xfrm>
            <a:off x="6037263" y="1617663"/>
            <a:ext cx="1120775" cy="2376487"/>
          </a:xfrm>
          <a:prstGeom prst="rect">
            <a:avLst/>
          </a:prstGeom>
          <a:noFill/>
          <a:ln w="9525">
            <a:noFill/>
            <a:miter lim="800000"/>
            <a:headEnd/>
            <a:tailEnd/>
          </a:ln>
        </p:spPr>
      </p:pic>
      <p:pic>
        <p:nvPicPr>
          <p:cNvPr id="106501" name="Picture 7" descr="LUCB"/>
          <p:cNvPicPr>
            <a:picLocks noChangeAspect="1" noChangeArrowheads="1"/>
          </p:cNvPicPr>
          <p:nvPr/>
        </p:nvPicPr>
        <p:blipFill>
          <a:blip r:embed="rId5" cstate="print"/>
          <a:srcRect/>
          <a:stretch>
            <a:fillRect/>
          </a:stretch>
        </p:blipFill>
        <p:spPr bwMode="auto">
          <a:xfrm>
            <a:off x="7261225" y="1833563"/>
            <a:ext cx="1223963" cy="1223962"/>
          </a:xfrm>
          <a:prstGeom prst="rect">
            <a:avLst/>
          </a:prstGeom>
          <a:noFill/>
          <a:ln w="9525">
            <a:noFill/>
            <a:miter lim="800000"/>
            <a:headEnd/>
            <a:tailEnd/>
          </a:ln>
        </p:spPr>
      </p:pic>
      <p:sp>
        <p:nvSpPr>
          <p:cNvPr id="106502" name="TextBox 8"/>
          <p:cNvSpPr txBox="1">
            <a:spLocks noChangeArrowheads="1"/>
          </p:cNvSpPr>
          <p:nvPr/>
        </p:nvSpPr>
        <p:spPr bwMode="auto">
          <a:xfrm>
            <a:off x="7477125" y="3057525"/>
            <a:ext cx="936625" cy="261938"/>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100" b="1" i="0" u="none" strike="noStrike" kern="0" cap="none" spc="0" normalizeH="0" baseline="0" noProof="0">
                <a:ln>
                  <a:noFill/>
                </a:ln>
                <a:solidFill>
                  <a:srgbClr val="7F7F7F"/>
                </a:solidFill>
                <a:effectLst/>
                <a:uLnTx/>
                <a:uFillTx/>
                <a:cs typeface="Arial" pitchFamily="34" charset="0"/>
              </a:rPr>
              <a:t>LUC…</a:t>
            </a:r>
          </a:p>
        </p:txBody>
      </p:sp>
      <p:pic>
        <p:nvPicPr>
          <p:cNvPr id="106503" name="Picture 19"/>
          <p:cNvPicPr>
            <a:picLocks noChangeAspect="1" noChangeArrowheads="1"/>
          </p:cNvPicPr>
          <p:nvPr/>
        </p:nvPicPr>
        <p:blipFill>
          <a:blip r:embed="rId6" cstate="print"/>
          <a:srcRect/>
          <a:stretch>
            <a:fillRect/>
          </a:stretch>
        </p:blipFill>
        <p:spPr bwMode="auto">
          <a:xfrm>
            <a:off x="8229600" y="263525"/>
            <a:ext cx="676275" cy="546100"/>
          </a:xfrm>
          <a:prstGeom prst="rect">
            <a:avLst/>
          </a:prstGeom>
          <a:noFill/>
          <a:ln w="28575" algn="ctr">
            <a:noFill/>
            <a:miter lim="800000"/>
            <a:headEnd/>
            <a:tailEnd/>
          </a:ln>
        </p:spPr>
      </p:pic>
      <p:sp>
        <p:nvSpPr>
          <p:cNvPr id="11" name="Rectangle 2"/>
          <p:cNvSpPr txBox="1">
            <a:spLocks noChangeArrowheads="1"/>
          </p:cNvSpPr>
          <p:nvPr/>
        </p:nvSpPr>
        <p:spPr>
          <a:xfrm>
            <a:off x="431800" y="77788"/>
            <a:ext cx="8280400" cy="1150937"/>
          </a:xfrm>
          <a:prstGeom prst="rect">
            <a:avLst/>
          </a:prstGeom>
        </p:spPr>
        <p:txBody>
          <a:bodyPr anchor="ct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es-ES" sz="3200" b="0" i="0" u="none" strike="noStrike" kern="0" cap="none" spc="0" normalizeH="0" baseline="0" noProof="0">
                <a:ln>
                  <a:noFill/>
                </a:ln>
                <a:solidFill>
                  <a:srgbClr val="009530"/>
                </a:solidFill>
                <a:effectLst/>
                <a:uLnTx/>
                <a:uFillTx/>
                <a:latin typeface="Arial"/>
              </a:rPr>
              <a:t>Arrancador de motores TeSys U </a:t>
            </a:r>
          </a:p>
        </p:txBody>
      </p:sp>
      <p:sp>
        <p:nvSpPr>
          <p:cNvPr id="12" name="Content Placeholder 7"/>
          <p:cNvSpPr txBox="1">
            <a:spLocks/>
          </p:cNvSpPr>
          <p:nvPr/>
        </p:nvSpPr>
        <p:spPr>
          <a:xfrm>
            <a:off x="431800" y="1773238"/>
            <a:ext cx="4892675" cy="4525962"/>
          </a:xfrm>
          <a:prstGeom prst="rect">
            <a:avLst/>
          </a:prstGeom>
        </p:spPr>
        <p:txBody>
          <a:bodyPr/>
          <a:lstStyle/>
          <a:p>
            <a:pPr marL="180975" marR="0" lvl="0" indent="-180975" algn="l" defTabSz="914400" eaLnBrk="0" fontAlgn="auto" latinLnBrk="0" hangingPunct="0">
              <a:lnSpc>
                <a:spcPct val="100000"/>
              </a:lnSpc>
              <a:spcBef>
                <a:spcPct val="20000"/>
              </a:spcBef>
              <a:spcAft>
                <a:spcPts val="0"/>
              </a:spcAft>
              <a:buClrTx/>
              <a:buSzTx/>
              <a:buFont typeface="Arial" pitchFamily="34" charset="0"/>
              <a:buChar char="●"/>
              <a:tabLst/>
              <a:defRPr/>
            </a:pPr>
            <a:r>
              <a:rPr kumimoji="0" lang="es-ES" sz="2000" b="0" i="0" u="none" strike="noStrike" kern="0" cap="none" spc="0" normalizeH="0" baseline="0" noProof="0" dirty="0">
                <a:ln>
                  <a:noFill/>
                </a:ln>
                <a:solidFill>
                  <a:schemeClr val="accent1"/>
                </a:solidFill>
                <a:effectLst/>
                <a:uLnTx/>
                <a:uFillTx/>
                <a:latin typeface="+mn-lt"/>
                <a:sym typeface="Wingdings" pitchFamily="2" charset="2"/>
              </a:rPr>
              <a:t>Arrancador de motores </a:t>
            </a:r>
            <a:r>
              <a:rPr kumimoji="0" lang="es-ES" sz="2000" b="0" i="0" u="none" strike="noStrike" kern="0" cap="none" spc="0" normalizeH="0" baseline="0" noProof="0" dirty="0" err="1">
                <a:ln>
                  <a:noFill/>
                </a:ln>
                <a:solidFill>
                  <a:schemeClr val="accent1"/>
                </a:solidFill>
                <a:effectLst/>
                <a:uLnTx/>
                <a:uFillTx/>
                <a:latin typeface="+mn-lt"/>
                <a:sym typeface="Wingdings" pitchFamily="2" charset="2"/>
              </a:rPr>
              <a:t>TeSys</a:t>
            </a:r>
            <a:r>
              <a:rPr kumimoji="0" lang="es-ES" sz="2000" b="0" i="0" u="none" strike="noStrike" kern="0" cap="none" spc="0" normalizeH="0" baseline="0" noProof="0" dirty="0">
                <a:ln>
                  <a:noFill/>
                </a:ln>
                <a:solidFill>
                  <a:schemeClr val="accent1"/>
                </a:solidFill>
                <a:effectLst/>
                <a:uLnTx/>
                <a:uFillTx/>
                <a:latin typeface="+mn-lt"/>
                <a:sym typeface="Wingdings" pitchFamily="2" charset="2"/>
              </a:rPr>
              <a:t> U:</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Contiene contactos NA y NC </a:t>
            </a:r>
          </a:p>
          <a:p>
            <a:pPr marL="998538" marR="0" lvl="2"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El contacto NC es contacto “espejo”</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sym typeface="Wingdings" pitchFamily="2" charset="2"/>
              </a:rPr>
              <a:t>Válido para integrar en la “cadena de seguridad”</a:t>
            </a:r>
          </a:p>
          <a:p>
            <a:pPr marL="998538" marR="0" lvl="2"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Conforme a IEC 947-4-1</a:t>
            </a:r>
          </a:p>
          <a:p>
            <a:pPr marL="541338" marR="0" lvl="1"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800" b="0" i="0" u="none" strike="noStrike" kern="0" cap="none" spc="0" normalizeH="0" baseline="0" noProof="0" dirty="0">
                <a:ln>
                  <a:noFill/>
                </a:ln>
                <a:solidFill>
                  <a:srgbClr val="626469"/>
                </a:solidFill>
                <a:effectLst/>
                <a:uLnTx/>
                <a:uFillTx/>
                <a:latin typeface="Arial"/>
                <a:sym typeface="Wingdings" pitchFamily="2" charset="2"/>
              </a:rPr>
              <a:t>Etiqueta </a:t>
            </a:r>
            <a:r>
              <a:rPr kumimoji="0" lang="es-ES" sz="1800" b="0" i="0" u="none" strike="noStrike" kern="0" cap="none" spc="0" normalizeH="0" baseline="0" noProof="0" dirty="0" err="1">
                <a:ln>
                  <a:noFill/>
                </a:ln>
                <a:solidFill>
                  <a:srgbClr val="626469"/>
                </a:solidFill>
                <a:effectLst/>
                <a:uLnTx/>
                <a:uFillTx/>
                <a:latin typeface="Arial"/>
                <a:sym typeface="Wingdings" pitchFamily="2" charset="2"/>
              </a:rPr>
              <a:t>translúcidad</a:t>
            </a:r>
            <a:r>
              <a:rPr kumimoji="0" lang="es-ES" sz="1800" b="0" i="0" u="none" strike="noStrike" kern="0" cap="none" spc="0" normalizeH="0" baseline="0" noProof="0" dirty="0">
                <a:ln>
                  <a:noFill/>
                </a:ln>
                <a:solidFill>
                  <a:srgbClr val="626469"/>
                </a:solidFill>
                <a:effectLst/>
                <a:uLnTx/>
                <a:uFillTx/>
                <a:latin typeface="Arial"/>
                <a:sym typeface="Wingdings" pitchFamily="2" charset="2"/>
              </a:rPr>
              <a:t> roja para </a:t>
            </a:r>
            <a:r>
              <a:rPr kumimoji="0" lang="es-ES" sz="1800" b="0" i="0" u="none" strike="noStrike" kern="0" cap="none" spc="0" normalizeH="0" baseline="0" noProof="0" dirty="0" err="1">
                <a:ln>
                  <a:noFill/>
                </a:ln>
                <a:solidFill>
                  <a:srgbClr val="626469"/>
                </a:solidFill>
                <a:effectLst/>
                <a:uLnTx/>
                <a:uFillTx/>
                <a:latin typeface="Arial"/>
                <a:sym typeface="Wingdings" pitchFamily="2" charset="2"/>
              </a:rPr>
              <a:t>TeSys</a:t>
            </a:r>
            <a:r>
              <a:rPr kumimoji="0" lang="es-ES" sz="1800" b="0" i="0" u="none" strike="noStrike" kern="0" cap="none" spc="0" normalizeH="0" baseline="0" noProof="0" dirty="0">
                <a:ln>
                  <a:noFill/>
                </a:ln>
                <a:solidFill>
                  <a:srgbClr val="626469"/>
                </a:solidFill>
                <a:effectLst/>
                <a:uLnTx/>
                <a:uFillTx/>
                <a:latin typeface="Arial"/>
                <a:sym typeface="Wingdings" pitchFamily="2" charset="2"/>
              </a:rPr>
              <a:t> U:</a:t>
            </a:r>
          </a:p>
          <a:p>
            <a:pPr marL="998538" marR="0" lvl="2"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Arrancador de motores estándar pasa a ser:</a:t>
            </a:r>
          </a:p>
          <a:p>
            <a:pPr marL="998538" marR="0" lvl="2" indent="-180975" algn="l" defTabSz="914400" eaLnBrk="1" fontAlgn="auto" latinLnBrk="0" hangingPunct="1">
              <a:lnSpc>
                <a:spcPct val="100000"/>
              </a:lnSpc>
              <a:spcBef>
                <a:spcPct val="20000"/>
              </a:spcBef>
              <a:spcAft>
                <a:spcPts val="0"/>
              </a:spcAft>
              <a:buClr>
                <a:srgbClr val="626469"/>
              </a:buClr>
              <a:buSzTx/>
              <a:buFontTx/>
              <a:buNone/>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 	- Parte visible de la “cadena de seguridad”</a:t>
            </a:r>
          </a:p>
          <a:p>
            <a:pPr marL="998538" marR="0" lvl="2" indent="-180975" algn="l" defTabSz="914400" eaLnBrk="1" fontAlgn="auto" latinLnBrk="0" hangingPunct="1">
              <a:lnSpc>
                <a:spcPct val="100000"/>
              </a:lnSpc>
              <a:spcBef>
                <a:spcPct val="20000"/>
              </a:spcBef>
              <a:spcAft>
                <a:spcPts val="0"/>
              </a:spcAft>
              <a:buClr>
                <a:srgbClr val="626469"/>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sym typeface="Wingdings" pitchFamily="2" charset="2"/>
              </a:rPr>
              <a:t> Módulos LU9ET1S a LUC.. </a:t>
            </a:r>
          </a:p>
        </p:txBody>
      </p:sp>
    </p:spTree>
    <p:extLst>
      <p:ext uri="{BB962C8B-B14F-4D97-AF65-F5344CB8AC3E}">
        <p14:creationId xmlns:p14="http://schemas.microsoft.com/office/powerpoint/2010/main" val="1464095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300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3"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sp>
        <p:nvSpPr>
          <p:cNvPr id="11" name="Rectangle 2"/>
          <p:cNvSpPr txBox="1">
            <a:spLocks noChangeArrowheads="1"/>
          </p:cNvSpPr>
          <p:nvPr/>
        </p:nvSpPr>
        <p:spPr>
          <a:xfrm>
            <a:off x="431800" y="77788"/>
            <a:ext cx="8280400" cy="1150937"/>
          </a:xfrm>
          <a:prstGeom prst="rect">
            <a:avLst/>
          </a:prstGeom>
        </p:spPr>
        <p:txBody>
          <a:bodyPr anchor="ct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es-ES" sz="3200" b="0" i="0" u="none" strike="noStrike" kern="0" cap="none" spc="0" normalizeH="0" baseline="0" noProof="0" dirty="0">
                <a:ln>
                  <a:noFill/>
                </a:ln>
                <a:solidFill>
                  <a:srgbClr val="009530"/>
                </a:solidFill>
                <a:effectLst/>
                <a:uLnTx/>
                <a:uFillTx/>
                <a:latin typeface="Arial"/>
              </a:rPr>
              <a:t>Variadores de velocidad con seguridad integrada – ATV320, 600 y 900 </a:t>
            </a:r>
          </a:p>
        </p:txBody>
      </p:sp>
      <p:sp>
        <p:nvSpPr>
          <p:cNvPr id="10" name="Content Placeholder 3"/>
          <p:cNvSpPr txBox="1">
            <a:spLocks/>
          </p:cNvSpPr>
          <p:nvPr/>
        </p:nvSpPr>
        <p:spPr>
          <a:xfrm>
            <a:off x="452438" y="1306513"/>
            <a:ext cx="7099300" cy="4525962"/>
          </a:xfrm>
          <a:prstGeom prst="rect">
            <a:avLst/>
          </a:prstGeom>
        </p:spPr>
        <p:txBody>
          <a:bodyPr/>
          <a:lstStyle/>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800" b="0" i="0" u="none" strike="noStrike" kern="1200" cap="none" spc="0" normalizeH="0" baseline="0" noProof="0" dirty="0">
                <a:ln>
                  <a:noFill/>
                </a:ln>
                <a:solidFill>
                  <a:schemeClr val="accent1"/>
                </a:solidFill>
                <a:effectLst/>
                <a:uLnTx/>
                <a:uFillTx/>
                <a:latin typeface="+mn-lt"/>
                <a:ea typeface="+mn-ea"/>
                <a:cs typeface="+mn-cs"/>
              </a:rPr>
              <a:t>Mediante la tecnología de los variadores ATV320 y ATV900 es posible configurar las entradas integradas seguras, la cuales pueden desempeñar las siguientes funciones:</a:t>
            </a:r>
          </a:p>
          <a:p>
            <a:pPr marL="541338" marR="0" lvl="1" indent="-180975" algn="l" defTabSz="914400" rtl="0" eaLnBrk="0" fontAlgn="base" latinLnBrk="0" hangingPunct="0">
              <a:lnSpc>
                <a:spcPct val="100000"/>
              </a:lnSpc>
              <a:spcBef>
                <a:spcPct val="20000"/>
              </a:spcBef>
              <a:spcAft>
                <a:spcPct val="0"/>
              </a:spcAft>
              <a:buClr>
                <a:schemeClr val="bg2"/>
              </a:buClr>
              <a:buSzTx/>
              <a:buFontTx/>
              <a:buNone/>
              <a:tabLst/>
              <a:defRPr/>
            </a:pPr>
            <a:endParaRPr kumimoji="0" lang="es-ES" sz="16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Tx/>
              <a:buNone/>
              <a:tabLst/>
              <a:defRPr/>
            </a:pPr>
            <a:r>
              <a:rPr kumimoji="0" lang="es-ES" sz="1600" b="1" i="0" u="none" strike="noStrike" kern="0" cap="none" spc="0" normalizeH="0" baseline="0" noProof="0" dirty="0">
                <a:ln>
                  <a:noFill/>
                </a:ln>
                <a:solidFill>
                  <a:schemeClr val="bg2"/>
                </a:solidFill>
                <a:effectLst/>
                <a:uLnTx/>
                <a:uFillTx/>
                <a:latin typeface="+mn-lt"/>
              </a:rPr>
              <a:t>ATV 320, 600 y 900</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rPr>
              <a:t>STO: </a:t>
            </a: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Torque Off</a:t>
            </a:r>
          </a:p>
          <a:p>
            <a:pPr marL="541338" marR="0" lvl="1" indent="-180975" algn="l" defTabSz="914400" eaLnBrk="0" fontAlgn="auto" latinLnBrk="0" hangingPunct="0">
              <a:lnSpc>
                <a:spcPct val="100000"/>
              </a:lnSpc>
              <a:spcBef>
                <a:spcPct val="20000"/>
              </a:spcBef>
              <a:spcAft>
                <a:spcPts val="0"/>
              </a:spcAft>
              <a:buClr>
                <a:schemeClr val="bg2"/>
              </a:buClr>
              <a:buSzTx/>
              <a:buFontTx/>
              <a:buNone/>
              <a:tabLst/>
              <a:defRPr/>
            </a:pPr>
            <a:endParaRPr kumimoji="0" lang="es-ES" sz="1600" b="0" i="0" u="none" strike="noStrike" kern="0" cap="none" spc="0" normalizeH="0" baseline="0" noProof="0" dirty="0">
              <a:ln>
                <a:noFill/>
              </a:ln>
              <a:solidFill>
                <a:schemeClr val="bg2"/>
              </a:solidFill>
              <a:effectLst/>
              <a:uLnTx/>
              <a:uFillTx/>
            </a:endParaRPr>
          </a:p>
          <a:p>
            <a:pPr marL="541338" marR="0" lvl="1" indent="-180975" algn="l" defTabSz="914400" eaLnBrk="0" fontAlgn="auto" latinLnBrk="0" hangingPunct="0">
              <a:lnSpc>
                <a:spcPct val="100000"/>
              </a:lnSpc>
              <a:spcBef>
                <a:spcPct val="20000"/>
              </a:spcBef>
              <a:spcAft>
                <a:spcPts val="0"/>
              </a:spcAft>
              <a:buClr>
                <a:schemeClr val="bg2"/>
              </a:buClr>
              <a:buSzTx/>
              <a:buFontTx/>
              <a:buNone/>
              <a:tabLst/>
              <a:defRPr/>
            </a:pPr>
            <a:r>
              <a:rPr kumimoji="0" lang="es-ES" sz="1600" b="1" i="0" u="none" strike="noStrike" kern="0" cap="none" spc="0" normalizeH="0" baseline="0" noProof="0" dirty="0">
                <a:ln>
                  <a:noFill/>
                </a:ln>
                <a:solidFill>
                  <a:schemeClr val="bg2"/>
                </a:solidFill>
                <a:effectLst/>
                <a:uLnTx/>
                <a:uFillTx/>
              </a:rPr>
              <a:t>ATV 320 y 900</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rPr>
              <a:t>SS1: </a:t>
            </a: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Stop 1</a:t>
            </a: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rPr>
              <a:t>SLS: </a:t>
            </a:r>
            <a:r>
              <a:rPr kumimoji="0" lang="es-ES" sz="1400" b="0" i="0" u="none" strike="noStrike" kern="0" cap="none" spc="0" normalizeH="0" baseline="0" noProof="0" dirty="0" err="1">
                <a:ln>
                  <a:noFill/>
                </a:ln>
                <a:solidFill>
                  <a:schemeClr val="bg2"/>
                </a:solidFill>
                <a:effectLst/>
                <a:uLnTx/>
                <a:uFillTx/>
              </a:rPr>
              <a:t>Safe</a:t>
            </a:r>
            <a:r>
              <a:rPr kumimoji="0" lang="es-ES" sz="1400" b="0"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Limited</a:t>
            </a:r>
            <a:r>
              <a:rPr kumimoji="0" lang="es-ES" sz="1400" b="0"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Speed</a:t>
            </a:r>
            <a:endParaRPr kumimoji="0" lang="es-ES" sz="1400" b="0" i="0" u="none" strike="noStrike" kern="0" cap="none" spc="0" normalizeH="0" baseline="0" noProof="0" dirty="0">
              <a:ln>
                <a:noFill/>
              </a:ln>
              <a:solidFill>
                <a:schemeClr val="bg2"/>
              </a:solidFill>
              <a:effectLst/>
              <a:uLnTx/>
              <a:uFillTx/>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rPr>
              <a:t>SMS: </a:t>
            </a: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Maximum</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Speed</a:t>
            </a:r>
            <a:endParaRPr kumimoji="0" lang="es-ES" sz="14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latin typeface="+mn-lt"/>
              </a:rPr>
              <a:t>GDL: </a:t>
            </a:r>
            <a:r>
              <a:rPr kumimoji="0" lang="es-ES" sz="1400" b="0" i="0" u="none" strike="noStrike" kern="0" cap="none" spc="0" normalizeH="0" baseline="0" noProof="0" dirty="0" err="1">
                <a:ln>
                  <a:noFill/>
                </a:ln>
                <a:solidFill>
                  <a:schemeClr val="bg2"/>
                </a:solidFill>
                <a:effectLst/>
                <a:uLnTx/>
                <a:uFillTx/>
                <a:latin typeface="+mn-lt"/>
              </a:rPr>
              <a:t>Guard</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Door</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Loocking</a:t>
            </a:r>
            <a:endParaRPr kumimoji="0" lang="es-ES" sz="14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latin typeface="+mn-lt"/>
            </a:endParaRPr>
          </a:p>
          <a:p>
            <a:pPr marL="541338" marR="0" lvl="1" indent="-180975" algn="l" defTabSz="914400" eaLnBrk="0" fontAlgn="auto" latinLnBrk="0" hangingPunct="0">
              <a:lnSpc>
                <a:spcPct val="100000"/>
              </a:lnSpc>
              <a:spcBef>
                <a:spcPct val="20000"/>
              </a:spcBef>
              <a:spcAft>
                <a:spcPts val="0"/>
              </a:spcAft>
              <a:buClr>
                <a:schemeClr val="bg2"/>
              </a:buClr>
              <a:buSzTx/>
              <a:buFontTx/>
              <a:buNone/>
              <a:tabLst/>
              <a:defRPr/>
            </a:pPr>
            <a:r>
              <a:rPr kumimoji="0" lang="es-ES" sz="1600" b="1" i="0" u="none" strike="noStrike" kern="0" cap="none" spc="0" normalizeH="0" baseline="0" noProof="0" dirty="0">
                <a:ln>
                  <a:noFill/>
                </a:ln>
                <a:solidFill>
                  <a:schemeClr val="bg2"/>
                </a:solidFill>
                <a:effectLst/>
                <a:uLnTx/>
                <a:uFillTx/>
              </a:rPr>
              <a:t>ATV 900</a:t>
            </a: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rPr>
              <a:t>SS2: </a:t>
            </a:r>
            <a:r>
              <a:rPr kumimoji="0" lang="es-ES" sz="1400" b="0" i="0" u="none" strike="noStrike" kern="0" cap="none" spc="0" normalizeH="0" baseline="0" noProof="0" dirty="0" err="1">
                <a:ln>
                  <a:noFill/>
                </a:ln>
                <a:solidFill>
                  <a:schemeClr val="bg2"/>
                </a:solidFill>
                <a:effectLst/>
                <a:uLnTx/>
                <a:uFillTx/>
              </a:rPr>
              <a:t>Safe</a:t>
            </a:r>
            <a:r>
              <a:rPr kumimoji="0" lang="es-ES" sz="1400" b="0" i="0" u="none" strike="noStrike" kern="0" cap="none" spc="0" normalizeH="0" baseline="0" noProof="0" dirty="0">
                <a:ln>
                  <a:noFill/>
                </a:ln>
                <a:solidFill>
                  <a:schemeClr val="bg2"/>
                </a:solidFill>
                <a:effectLst/>
                <a:uLnTx/>
                <a:uFillTx/>
              </a:rPr>
              <a:t> Stop 2</a:t>
            </a: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rPr>
              <a:t>SOS: </a:t>
            </a:r>
            <a:r>
              <a:rPr kumimoji="0" lang="es-ES" sz="1400" b="0" i="0" u="none" strike="noStrike" kern="0" cap="none" spc="0" normalizeH="0" baseline="0" noProof="0" dirty="0" err="1">
                <a:ln>
                  <a:noFill/>
                </a:ln>
                <a:solidFill>
                  <a:schemeClr val="bg2"/>
                </a:solidFill>
                <a:effectLst/>
                <a:uLnTx/>
                <a:uFillTx/>
              </a:rPr>
              <a:t>Safe</a:t>
            </a:r>
            <a:r>
              <a:rPr kumimoji="0" lang="es-ES" sz="1400" b="0"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Operating</a:t>
            </a:r>
            <a:r>
              <a:rPr kumimoji="0" lang="es-ES" sz="1400" b="0"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Speed</a:t>
            </a:r>
            <a:endParaRPr kumimoji="0" lang="es-ES" sz="1400" b="0" i="0" u="none" strike="noStrike" kern="0" cap="none" spc="0" normalizeH="0" baseline="0" noProof="0" dirty="0">
              <a:ln>
                <a:noFill/>
              </a:ln>
              <a:solidFill>
                <a:schemeClr val="bg2"/>
              </a:solidFill>
              <a:effectLst/>
              <a:uLnTx/>
              <a:uFillTx/>
            </a:endParaRP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rPr>
              <a:t>SDI: </a:t>
            </a:r>
            <a:r>
              <a:rPr kumimoji="0" lang="es-ES" sz="1400" b="0" i="0" u="none" strike="noStrike" kern="0" cap="none" spc="0" normalizeH="0" baseline="0" noProof="0" dirty="0" err="1">
                <a:ln>
                  <a:noFill/>
                </a:ln>
                <a:solidFill>
                  <a:schemeClr val="bg2"/>
                </a:solidFill>
                <a:effectLst/>
                <a:uLnTx/>
                <a:uFillTx/>
              </a:rPr>
              <a:t>Safe</a:t>
            </a:r>
            <a:r>
              <a:rPr kumimoji="0" lang="es-ES" sz="1400" b="0"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Direction</a:t>
            </a:r>
            <a:endParaRPr kumimoji="0" lang="es-ES" sz="1400" b="0" i="0" u="none" strike="noStrike" kern="0" cap="none" spc="0" normalizeH="0" baseline="0" noProof="0" dirty="0">
              <a:ln>
                <a:noFill/>
              </a:ln>
              <a:solidFill>
                <a:schemeClr val="bg2"/>
              </a:solidFill>
              <a:effectLst/>
              <a:uLnTx/>
              <a:uFillTx/>
            </a:endParaRP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rPr>
              <a:t>SBC: </a:t>
            </a:r>
            <a:r>
              <a:rPr kumimoji="0" lang="es-ES" sz="1400" b="0" i="0" u="none" strike="noStrike" kern="0" cap="none" spc="0" normalizeH="0" baseline="0" noProof="0" dirty="0" err="1">
                <a:ln>
                  <a:noFill/>
                </a:ln>
                <a:solidFill>
                  <a:schemeClr val="bg2"/>
                </a:solidFill>
                <a:effectLst/>
                <a:uLnTx/>
                <a:uFillTx/>
              </a:rPr>
              <a:t>Safe</a:t>
            </a:r>
            <a:r>
              <a:rPr kumimoji="0" lang="es-ES" sz="1400" b="0" i="0" u="none" strike="noStrike" kern="0" cap="none" spc="0" normalizeH="0" baseline="0" noProof="0" dirty="0">
                <a:ln>
                  <a:noFill/>
                </a:ln>
                <a:solidFill>
                  <a:schemeClr val="bg2"/>
                </a:solidFill>
                <a:effectLst/>
                <a:uLnTx/>
                <a:uFillTx/>
              </a:rPr>
              <a:t> </a:t>
            </a:r>
            <a:r>
              <a:rPr kumimoji="0" lang="es-ES" sz="1400" b="0" i="0" u="none" strike="noStrike" kern="0" cap="none" spc="0" normalizeH="0" baseline="0" noProof="0" dirty="0" err="1">
                <a:ln>
                  <a:noFill/>
                </a:ln>
                <a:solidFill>
                  <a:schemeClr val="bg2"/>
                </a:solidFill>
                <a:effectLst/>
                <a:uLnTx/>
                <a:uFillTx/>
              </a:rPr>
              <a:t>Brake</a:t>
            </a:r>
            <a:r>
              <a:rPr kumimoji="0" lang="es-ES" sz="1400" b="0" i="0" u="none" strike="noStrike" kern="0" cap="none" spc="0" normalizeH="0" baseline="0" noProof="0" dirty="0">
                <a:ln>
                  <a:noFill/>
                </a:ln>
                <a:solidFill>
                  <a:schemeClr val="bg2"/>
                </a:solidFill>
                <a:effectLst/>
                <a:uLnTx/>
                <a:uFillTx/>
              </a:rPr>
              <a:t> Control</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700" b="0" i="0" u="none" strike="noStrike" kern="0" cap="none" spc="0" normalizeH="0" baseline="0" noProof="0" dirty="0">
              <a:ln>
                <a:noFill/>
              </a:ln>
              <a:solidFill>
                <a:schemeClr val="accent1"/>
              </a:solidFill>
              <a:effectLst/>
              <a:uLnTx/>
              <a:uFillTx/>
              <a:latin typeface="+mn-lt"/>
              <a:ea typeface="+mn-ea"/>
              <a:cs typeface="+mn-cs"/>
            </a:endParaRPr>
          </a:p>
        </p:txBody>
      </p:sp>
      <p:pic>
        <p:nvPicPr>
          <p:cNvPr id="13" name="Picture 2"/>
          <p:cNvPicPr>
            <a:picLocks noChangeAspect="1" noChangeArrowheads="1"/>
          </p:cNvPicPr>
          <p:nvPr/>
        </p:nvPicPr>
        <p:blipFill>
          <a:blip r:embed="rId3" cstate="print"/>
          <a:srcRect/>
          <a:stretch>
            <a:fillRect/>
          </a:stretch>
        </p:blipFill>
        <p:spPr bwMode="auto">
          <a:xfrm>
            <a:off x="4562475" y="4052888"/>
            <a:ext cx="2128837" cy="2603500"/>
          </a:xfrm>
          <a:prstGeom prst="rect">
            <a:avLst/>
          </a:prstGeom>
          <a:noFill/>
          <a:ln w="28575" algn="ctr">
            <a:noFill/>
            <a:miter lim="800000"/>
            <a:headEnd/>
            <a:tailEnd/>
          </a:ln>
        </p:spPr>
      </p:pic>
      <p:pic>
        <p:nvPicPr>
          <p:cNvPr id="14" name="Picture 4"/>
          <p:cNvPicPr>
            <a:picLocks noChangeAspect="1" noChangeArrowheads="1"/>
          </p:cNvPicPr>
          <p:nvPr/>
        </p:nvPicPr>
        <p:blipFill>
          <a:blip r:embed="rId4" cstate="print"/>
          <a:srcRect/>
          <a:stretch>
            <a:fillRect/>
          </a:stretch>
        </p:blipFill>
        <p:spPr bwMode="auto">
          <a:xfrm>
            <a:off x="6919912" y="4052888"/>
            <a:ext cx="2090738" cy="2570162"/>
          </a:xfrm>
          <a:prstGeom prst="rect">
            <a:avLst/>
          </a:prstGeom>
          <a:noFill/>
          <a:ln w="28575" algn="ctr">
            <a:noFill/>
            <a:miter lim="800000"/>
            <a:headEnd/>
            <a:tailEnd/>
          </a:ln>
        </p:spPr>
      </p:pic>
      <p:sp>
        <p:nvSpPr>
          <p:cNvPr id="16" name="TextBox 14"/>
          <p:cNvSpPr txBox="1">
            <a:spLocks noChangeArrowheads="1"/>
          </p:cNvSpPr>
          <p:nvPr/>
        </p:nvSpPr>
        <p:spPr bwMode="auto">
          <a:xfrm>
            <a:off x="7668803" y="3513138"/>
            <a:ext cx="727893" cy="276999"/>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
                <a:srgbClr val="009530"/>
              </a:buClr>
              <a:buSzTx/>
              <a:buFontTx/>
              <a:buNone/>
              <a:tabLst/>
              <a:defRPr/>
            </a:pPr>
            <a:r>
              <a:rPr kumimoji="0" lang="es-ES" sz="1800" b="0" i="0" u="none" strike="noStrike" kern="0" cap="none" spc="0" normalizeH="0" baseline="0" noProof="0" dirty="0">
                <a:ln>
                  <a:noFill/>
                </a:ln>
                <a:solidFill>
                  <a:srgbClr val="000000"/>
                </a:solidFill>
                <a:effectLst/>
                <a:uLnTx/>
                <a:uFillTx/>
              </a:rPr>
              <a:t>ATV320</a:t>
            </a:r>
          </a:p>
        </p:txBody>
      </p:sp>
      <p:grpSp>
        <p:nvGrpSpPr>
          <p:cNvPr id="19" name="Group 44"/>
          <p:cNvGrpSpPr>
            <a:grpSpLocks noChangeAspect="1"/>
          </p:cNvGrpSpPr>
          <p:nvPr/>
        </p:nvGrpSpPr>
        <p:grpSpPr>
          <a:xfrm>
            <a:off x="7124699" y="1813178"/>
            <a:ext cx="1495426" cy="1682497"/>
            <a:chOff x="560512" y="3789040"/>
            <a:chExt cx="1024576" cy="1159073"/>
          </a:xfrm>
        </p:grpSpPr>
        <p:pic>
          <p:nvPicPr>
            <p:cNvPr id="20" name="Picture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512" y="3789040"/>
              <a:ext cx="1008112" cy="115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6"/>
            <p:cNvPicPr>
              <a:picLocks noChangeAspect="1"/>
            </p:cNvPicPr>
            <p:nvPr/>
          </p:nvPicPr>
          <p:blipFill rotWithShape="1">
            <a:blip r:embed="rId6" cstate="print">
              <a:extLst>
                <a:ext uri="{28A0092B-C50C-407E-A947-70E740481C1C}">
                  <a14:useLocalDpi xmlns:a14="http://schemas.microsoft.com/office/drawing/2010/main" val="0"/>
                </a:ext>
              </a:extLst>
            </a:blip>
            <a:srcRect l="56759" t="22161" r="17689" b="14817"/>
            <a:stretch/>
          </p:blipFill>
          <p:spPr>
            <a:xfrm>
              <a:off x="1064568" y="3961541"/>
              <a:ext cx="520520" cy="907619"/>
            </a:xfrm>
            <a:prstGeom prst="rect">
              <a:avLst/>
            </a:prstGeom>
          </p:spPr>
        </p:pic>
      </p:grpSp>
    </p:spTree>
    <p:extLst>
      <p:ext uri="{BB962C8B-B14F-4D97-AF65-F5344CB8AC3E}">
        <p14:creationId xmlns:p14="http://schemas.microsoft.com/office/powerpoint/2010/main" val="501435184"/>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3"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sp>
        <p:nvSpPr>
          <p:cNvPr id="11" name="Rectangle 2"/>
          <p:cNvSpPr txBox="1">
            <a:spLocks noChangeArrowheads="1"/>
          </p:cNvSpPr>
          <p:nvPr/>
        </p:nvSpPr>
        <p:spPr>
          <a:xfrm>
            <a:off x="431800" y="77788"/>
            <a:ext cx="8280400" cy="1150937"/>
          </a:xfrm>
          <a:prstGeom prst="rect">
            <a:avLst/>
          </a:prstGeom>
        </p:spPr>
        <p:txBody>
          <a:bodyPr anchor="ct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es-ES" sz="3200" b="0" i="0" u="none" strike="noStrike" kern="0" cap="none" spc="0" normalizeH="0" baseline="0" noProof="0" dirty="0">
                <a:ln>
                  <a:noFill/>
                </a:ln>
                <a:solidFill>
                  <a:srgbClr val="009530"/>
                </a:solidFill>
                <a:effectLst/>
                <a:uLnTx/>
                <a:uFillTx/>
                <a:latin typeface="Arial"/>
              </a:rPr>
              <a:t>Servo motores con seguridad integrada – </a:t>
            </a:r>
            <a:r>
              <a:rPr kumimoji="0" lang="es-ES" sz="3200" b="0" i="0" u="none" strike="noStrike" kern="0" cap="none" spc="0" normalizeH="0" baseline="0" noProof="0" dirty="0" err="1">
                <a:ln>
                  <a:noFill/>
                </a:ln>
                <a:solidFill>
                  <a:srgbClr val="009530"/>
                </a:solidFill>
                <a:effectLst/>
                <a:uLnTx/>
                <a:uFillTx/>
                <a:latin typeface="Arial"/>
              </a:rPr>
              <a:t>Lexium</a:t>
            </a:r>
            <a:r>
              <a:rPr kumimoji="0" lang="es-ES" sz="3200" b="0" i="0" u="none" strike="noStrike" kern="0" cap="none" spc="0" normalizeH="0" baseline="0" noProof="0" dirty="0">
                <a:ln>
                  <a:noFill/>
                </a:ln>
                <a:solidFill>
                  <a:srgbClr val="009530"/>
                </a:solidFill>
                <a:effectLst/>
                <a:uLnTx/>
                <a:uFillTx/>
                <a:latin typeface="Arial"/>
              </a:rPr>
              <a:t> 28 y </a:t>
            </a:r>
            <a:r>
              <a:rPr kumimoji="0" lang="es-ES" sz="3200" b="0" i="0" u="none" strike="noStrike" kern="0" cap="none" spc="0" normalizeH="0" baseline="0" noProof="0" dirty="0" err="1">
                <a:ln>
                  <a:noFill/>
                </a:ln>
                <a:solidFill>
                  <a:srgbClr val="009530"/>
                </a:solidFill>
                <a:effectLst/>
                <a:uLnTx/>
                <a:uFillTx/>
                <a:latin typeface="Arial"/>
              </a:rPr>
              <a:t>Lexium</a:t>
            </a:r>
            <a:r>
              <a:rPr kumimoji="0" lang="es-ES" sz="3200" b="0" i="0" u="none" strike="noStrike" kern="0" cap="none" spc="0" normalizeH="0" baseline="0" noProof="0" dirty="0">
                <a:ln>
                  <a:noFill/>
                </a:ln>
                <a:solidFill>
                  <a:srgbClr val="009530"/>
                </a:solidFill>
                <a:effectLst/>
                <a:uLnTx/>
                <a:uFillTx/>
                <a:latin typeface="Arial"/>
              </a:rPr>
              <a:t> 32</a:t>
            </a:r>
          </a:p>
        </p:txBody>
      </p:sp>
      <p:sp>
        <p:nvSpPr>
          <p:cNvPr id="9" name="Content Placeholder 3"/>
          <p:cNvSpPr txBox="1">
            <a:spLocks/>
          </p:cNvSpPr>
          <p:nvPr/>
        </p:nvSpPr>
        <p:spPr>
          <a:xfrm>
            <a:off x="452438" y="1166813"/>
            <a:ext cx="8445902" cy="4525962"/>
          </a:xfrm>
          <a:prstGeom prst="rect">
            <a:avLst/>
          </a:prstGeom>
        </p:spPr>
        <p:txBody>
          <a:bodyPr/>
          <a:lstStyle/>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r>
              <a:rPr kumimoji="0" lang="es-ES" sz="1800" b="0" i="0" u="none" strike="noStrike" kern="0" cap="none" spc="0" normalizeH="0" baseline="0" noProof="0" dirty="0">
                <a:ln>
                  <a:noFill/>
                </a:ln>
                <a:solidFill>
                  <a:schemeClr val="accent1"/>
                </a:solidFill>
                <a:effectLst/>
                <a:uLnTx/>
                <a:uFillTx/>
                <a:latin typeface="+mn-lt"/>
              </a:rPr>
              <a:t>Si en </a:t>
            </a:r>
            <a:r>
              <a:rPr kumimoji="0" lang="es-ES" sz="1800" b="0" i="0" u="none" strike="noStrike" kern="1200" cap="none" spc="0" normalizeH="0" baseline="0" noProof="0" dirty="0">
                <a:ln>
                  <a:noFill/>
                </a:ln>
                <a:solidFill>
                  <a:schemeClr val="accent1"/>
                </a:solidFill>
                <a:effectLst/>
                <a:uLnTx/>
                <a:uFillTx/>
                <a:latin typeface="+mn-lt"/>
                <a:ea typeface="+mn-ea"/>
                <a:cs typeface="+mn-cs"/>
              </a:rPr>
              <a:t>una aplicación con </a:t>
            </a:r>
            <a:r>
              <a:rPr kumimoji="0" lang="es-ES" sz="1800" b="0" i="0" u="none" strike="noStrike" kern="1200" cap="none" spc="0" normalizeH="0" baseline="0" noProof="0" dirty="0" err="1">
                <a:ln>
                  <a:noFill/>
                </a:ln>
                <a:solidFill>
                  <a:schemeClr val="accent1"/>
                </a:solidFill>
                <a:effectLst/>
                <a:uLnTx/>
                <a:uFillTx/>
                <a:latin typeface="+mn-lt"/>
                <a:ea typeface="+mn-ea"/>
                <a:cs typeface="+mn-cs"/>
              </a:rPr>
              <a:t>Lexium</a:t>
            </a:r>
            <a:r>
              <a:rPr kumimoji="0" lang="es-ES" sz="1800" b="0" i="0" u="none" strike="noStrike" kern="1200" cap="none" spc="0" normalizeH="0" baseline="0" noProof="0" dirty="0">
                <a:ln>
                  <a:noFill/>
                </a:ln>
                <a:solidFill>
                  <a:schemeClr val="accent1"/>
                </a:solidFill>
                <a:effectLst/>
                <a:uLnTx/>
                <a:uFillTx/>
                <a:latin typeface="+mn-lt"/>
                <a:ea typeface="+mn-ea"/>
                <a:cs typeface="+mn-cs"/>
              </a:rPr>
              <a:t> 32 M necesitamos funciones seguras avanzadas podemos instalar el módulo </a:t>
            </a:r>
            <a:r>
              <a:rPr kumimoji="0" lang="es-ES" sz="1800" b="0" i="0" u="none" strike="noStrike" kern="1200" cap="none" spc="0" normalizeH="0" baseline="0" noProof="0" dirty="0" err="1">
                <a:ln>
                  <a:noFill/>
                </a:ln>
                <a:solidFill>
                  <a:schemeClr val="accent1"/>
                </a:solidFill>
                <a:effectLst/>
                <a:uLnTx/>
                <a:uFillTx/>
                <a:latin typeface="+mn-lt"/>
                <a:ea typeface="+mn-ea"/>
                <a:cs typeface="+mn-cs"/>
              </a:rPr>
              <a:t>eSM</a:t>
            </a:r>
            <a:r>
              <a:rPr kumimoji="0" lang="es-ES" sz="1800" b="0" i="0" u="none" strike="noStrike" kern="1200" cap="none" spc="0" normalizeH="0" baseline="0" noProof="0" dirty="0">
                <a:ln>
                  <a:noFill/>
                </a:ln>
                <a:solidFill>
                  <a:schemeClr val="accent1"/>
                </a:solidFill>
                <a:effectLst/>
                <a:uLnTx/>
                <a:uFillTx/>
                <a:latin typeface="+mn-lt"/>
                <a:ea typeface="+mn-ea"/>
                <a:cs typeface="+mn-cs"/>
              </a:rPr>
              <a:t> (</a:t>
            </a:r>
            <a:r>
              <a:rPr kumimoji="0" lang="es-ES" sz="1800" b="0" i="0" u="none" strike="noStrike" kern="1200" cap="none" spc="0" normalizeH="0" baseline="0" noProof="0" dirty="0" err="1">
                <a:ln>
                  <a:noFill/>
                </a:ln>
                <a:solidFill>
                  <a:schemeClr val="accent1"/>
                </a:solidFill>
                <a:effectLst/>
                <a:uLnTx/>
                <a:uFillTx/>
                <a:latin typeface="+mn-lt"/>
                <a:ea typeface="+mn-ea"/>
                <a:cs typeface="+mn-cs"/>
              </a:rPr>
              <a:t>enhanced</a:t>
            </a:r>
            <a:r>
              <a:rPr kumimoji="0" lang="es-ES" sz="1800" b="0" i="0" u="none" strike="noStrike" kern="1200" cap="none" spc="0" normalizeH="0" baseline="0" noProof="0" dirty="0">
                <a:ln>
                  <a:noFill/>
                </a:ln>
                <a:solidFill>
                  <a:schemeClr val="accent1"/>
                </a:solidFill>
                <a:effectLst/>
                <a:uLnTx/>
                <a:uFillTx/>
                <a:latin typeface="+mn-lt"/>
                <a:ea typeface="+mn-ea"/>
                <a:cs typeface="+mn-cs"/>
              </a:rPr>
              <a:t> safety module).</a:t>
            </a:r>
          </a:p>
          <a:p>
            <a:pPr marL="180975" marR="0" lvl="0" indent="-180975" algn="l" defTabSz="914400" rtl="0" eaLnBrk="0" fontAlgn="base" latinLnBrk="0" hangingPunct="0">
              <a:lnSpc>
                <a:spcPct val="100000"/>
              </a:lnSpc>
              <a:spcBef>
                <a:spcPct val="20000"/>
              </a:spcBef>
              <a:spcAft>
                <a:spcPct val="0"/>
              </a:spcAft>
              <a:buClr>
                <a:schemeClr val="accent1"/>
              </a:buClr>
              <a:buSzTx/>
              <a:buFont typeface="Arial" pitchFamily="34" charset="0"/>
              <a:buChar char="●"/>
              <a:tabLst/>
              <a:defRPr/>
            </a:pPr>
            <a:endParaRPr kumimoji="0" lang="es-ES" sz="1400" b="0" i="0" u="none" strike="noStrike" kern="1200" cap="none" spc="0" normalizeH="0" baseline="0" noProof="0" dirty="0">
              <a:ln>
                <a:noFill/>
              </a:ln>
              <a:solidFill>
                <a:schemeClr val="accent1"/>
              </a:solidFill>
              <a:effectLst/>
              <a:uLnTx/>
              <a:uFillTx/>
              <a:latin typeface="+mn-lt"/>
              <a:ea typeface="+mn-ea"/>
              <a:cs typeface="+mn-cs"/>
            </a:endParaRPr>
          </a:p>
          <a:p>
            <a:pPr marL="541338" marR="0" lvl="1" indent="-180975" algn="l" defTabSz="914400" rtl="0" eaLnBrk="0" fontAlgn="base" latinLnBrk="0" hangingPunct="0">
              <a:lnSpc>
                <a:spcPct val="100000"/>
              </a:lnSpc>
              <a:spcBef>
                <a:spcPct val="20000"/>
              </a:spcBef>
              <a:spcAft>
                <a:spcPct val="0"/>
              </a:spcAft>
              <a:buClr>
                <a:schemeClr val="bg2"/>
              </a:buClr>
              <a:buSzTx/>
              <a:buFontTx/>
              <a:buNone/>
              <a:tabLst/>
              <a:defRPr/>
            </a:pPr>
            <a:r>
              <a:rPr kumimoji="0" lang="es-ES" sz="1600" b="1" i="0" u="none" strike="noStrike" kern="0" cap="none" spc="0" normalizeH="0" baseline="0" noProof="0" dirty="0" err="1">
                <a:ln>
                  <a:noFill/>
                </a:ln>
                <a:solidFill>
                  <a:schemeClr val="bg2"/>
                </a:solidFill>
                <a:effectLst/>
                <a:uLnTx/>
                <a:uFillTx/>
                <a:latin typeface="+mn-lt"/>
              </a:rPr>
              <a:t>Lexium</a:t>
            </a:r>
            <a:r>
              <a:rPr kumimoji="0" lang="es-ES" sz="1600" b="1" i="0" u="none" strike="noStrike" kern="0" cap="none" spc="0" normalizeH="0" baseline="0" noProof="0" dirty="0">
                <a:ln>
                  <a:noFill/>
                </a:ln>
                <a:solidFill>
                  <a:schemeClr val="bg2"/>
                </a:solidFill>
                <a:effectLst/>
                <a:uLnTx/>
                <a:uFillTx/>
                <a:latin typeface="+mn-lt"/>
              </a:rPr>
              <a:t> 28 y </a:t>
            </a:r>
            <a:r>
              <a:rPr kumimoji="0" lang="es-ES" sz="1600" b="1" i="0" u="none" strike="noStrike" kern="0" cap="none" spc="0" normalizeH="0" baseline="0" noProof="0" dirty="0" err="1">
                <a:ln>
                  <a:noFill/>
                </a:ln>
                <a:solidFill>
                  <a:schemeClr val="bg2"/>
                </a:solidFill>
                <a:effectLst/>
                <a:uLnTx/>
                <a:uFillTx/>
                <a:latin typeface="+mn-lt"/>
              </a:rPr>
              <a:t>Lexium</a:t>
            </a:r>
            <a:r>
              <a:rPr kumimoji="0" lang="es-ES" sz="1600" b="1" i="0" u="none" strike="noStrike" kern="0" cap="none" spc="0" normalizeH="0" baseline="0" noProof="0" dirty="0">
                <a:ln>
                  <a:noFill/>
                </a:ln>
                <a:solidFill>
                  <a:schemeClr val="bg2"/>
                </a:solidFill>
                <a:effectLst/>
                <a:uLnTx/>
                <a:uFillTx/>
                <a:latin typeface="+mn-lt"/>
              </a:rPr>
              <a:t> 32</a:t>
            </a: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r>
              <a:rPr kumimoji="0" lang="es-ES" sz="1400" b="0" i="0" u="none" strike="noStrike" kern="0" cap="none" spc="0" normalizeH="0" baseline="0" noProof="0" dirty="0">
                <a:ln>
                  <a:noFill/>
                </a:ln>
                <a:solidFill>
                  <a:schemeClr val="bg2"/>
                </a:solidFill>
                <a:effectLst/>
                <a:uLnTx/>
                <a:uFillTx/>
              </a:rPr>
              <a:t>STO: </a:t>
            </a:r>
            <a:r>
              <a:rPr kumimoji="0" lang="es-ES" sz="1400" b="0" i="0" u="none" strike="noStrike" kern="0" cap="none" spc="0" normalizeH="0" baseline="0" noProof="0" dirty="0" err="1">
                <a:ln>
                  <a:noFill/>
                </a:ln>
                <a:solidFill>
                  <a:schemeClr val="bg2"/>
                </a:solidFill>
                <a:effectLst/>
                <a:uLnTx/>
                <a:uFillTx/>
              </a:rPr>
              <a:t>Safe</a:t>
            </a:r>
            <a:r>
              <a:rPr kumimoji="0" lang="es-ES" sz="1400" b="0" i="0" u="none" strike="noStrike" kern="0" cap="none" spc="0" normalizeH="0" baseline="0" noProof="0" dirty="0">
                <a:ln>
                  <a:noFill/>
                </a:ln>
                <a:solidFill>
                  <a:schemeClr val="bg2"/>
                </a:solidFill>
                <a:effectLst/>
                <a:uLnTx/>
                <a:uFillTx/>
              </a:rPr>
              <a:t> Torque Off</a:t>
            </a:r>
          </a:p>
          <a:p>
            <a:pPr marL="541338" marR="0" lvl="1" indent="-180975" algn="l" defTabSz="914400" eaLnBrk="0" fontAlgn="auto" latinLnBrk="0" hangingPunct="0">
              <a:lnSpc>
                <a:spcPct val="100000"/>
              </a:lnSpc>
              <a:spcBef>
                <a:spcPct val="20000"/>
              </a:spcBef>
              <a:spcAft>
                <a:spcPts val="0"/>
              </a:spcAft>
              <a:buClr>
                <a:schemeClr val="bg2"/>
              </a:buClr>
              <a:buSzTx/>
              <a:buFont typeface="Arial" pitchFamily="34" charset="0"/>
              <a:buChar char="●"/>
              <a:tabLst/>
              <a:defRPr/>
            </a:pPr>
            <a:endParaRPr kumimoji="0" lang="es-ES" sz="1600" b="0" i="0" u="none" strike="noStrike" kern="0" cap="none" spc="0" normalizeH="0" baseline="0" noProof="0" dirty="0">
              <a:ln>
                <a:noFill/>
              </a:ln>
              <a:solidFill>
                <a:schemeClr val="bg2"/>
              </a:solidFill>
              <a:effectLst/>
              <a:uLnTx/>
              <a:uFillTx/>
            </a:endParaRPr>
          </a:p>
          <a:p>
            <a:pPr marL="541338" marR="0" lvl="1" indent="-180975" algn="l" defTabSz="914400" eaLnBrk="0" fontAlgn="auto" latinLnBrk="0" hangingPunct="0">
              <a:lnSpc>
                <a:spcPct val="100000"/>
              </a:lnSpc>
              <a:spcBef>
                <a:spcPct val="20000"/>
              </a:spcBef>
              <a:spcAft>
                <a:spcPts val="0"/>
              </a:spcAft>
              <a:buClr>
                <a:schemeClr val="bg2"/>
              </a:buClr>
              <a:buSzTx/>
              <a:buFontTx/>
              <a:buNone/>
              <a:tabLst/>
              <a:defRPr/>
            </a:pPr>
            <a:r>
              <a:rPr kumimoji="0" lang="es-ES" sz="1600" b="1" i="0" u="none" strike="noStrike" kern="0" cap="none" spc="0" normalizeH="0" baseline="0" noProof="0" dirty="0" err="1">
                <a:ln>
                  <a:noFill/>
                </a:ln>
                <a:solidFill>
                  <a:schemeClr val="bg2"/>
                </a:solidFill>
                <a:effectLst/>
                <a:uLnTx/>
                <a:uFillTx/>
                <a:latin typeface="+mn-lt"/>
              </a:rPr>
              <a:t>Lexium</a:t>
            </a:r>
            <a:r>
              <a:rPr kumimoji="0" lang="es-ES" sz="1600" b="1" i="0" u="none" strike="noStrike" kern="0" cap="none" spc="0" normalizeH="0" baseline="0" noProof="0" dirty="0">
                <a:ln>
                  <a:noFill/>
                </a:ln>
                <a:solidFill>
                  <a:schemeClr val="bg2"/>
                </a:solidFill>
                <a:effectLst/>
                <a:uLnTx/>
                <a:uFillTx/>
                <a:latin typeface="+mn-lt"/>
              </a:rPr>
              <a:t> 32 M + módulo </a:t>
            </a:r>
            <a:r>
              <a:rPr kumimoji="0" lang="es-ES" sz="1600" b="1" i="0" u="none" strike="noStrike" kern="0" cap="none" spc="0" normalizeH="0" baseline="0" noProof="0" dirty="0" err="1">
                <a:ln>
                  <a:noFill/>
                </a:ln>
                <a:solidFill>
                  <a:schemeClr val="bg2"/>
                </a:solidFill>
                <a:effectLst/>
                <a:uLnTx/>
                <a:uFillTx/>
                <a:latin typeface="+mn-lt"/>
              </a:rPr>
              <a:t>eSM</a:t>
            </a:r>
            <a:endParaRPr kumimoji="0" lang="es-ES" sz="1600" b="1" i="0" u="none" strike="noStrike" kern="0" cap="none" spc="0" normalizeH="0" baseline="0" noProof="0" dirty="0">
              <a:ln>
                <a:noFill/>
              </a:ln>
              <a:solidFill>
                <a:schemeClr val="bg2"/>
              </a:solidFill>
              <a:effectLst/>
              <a:uLnTx/>
              <a:uFillTx/>
              <a:latin typeface="+mn-lt"/>
            </a:endParaRP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Stop 1: SS1</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Stop 2: SS2</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Operating</a:t>
            </a:r>
            <a:r>
              <a:rPr kumimoji="0" lang="es-ES" sz="1400" b="0" i="0" u="none" strike="noStrike" kern="0" cap="none" spc="0" normalizeH="0" baseline="0" noProof="0" dirty="0">
                <a:ln>
                  <a:noFill/>
                </a:ln>
                <a:solidFill>
                  <a:schemeClr val="bg2"/>
                </a:solidFill>
                <a:effectLst/>
                <a:uLnTx/>
                <a:uFillTx/>
                <a:latin typeface="+mn-lt"/>
              </a:rPr>
              <a:t> Stop: SOS</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r>
              <a:rPr kumimoji="0" lang="es-ES" sz="1400" b="0" i="0" u="none" strike="noStrike" kern="0" cap="none" spc="0" normalizeH="0" baseline="0" noProof="0" dirty="0" err="1">
                <a:ln>
                  <a:noFill/>
                </a:ln>
                <a:solidFill>
                  <a:schemeClr val="bg2"/>
                </a:solidFill>
                <a:effectLst/>
                <a:uLnTx/>
                <a:uFillTx/>
                <a:latin typeface="+mn-lt"/>
              </a:rPr>
              <a:t>Safe</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Limited</a:t>
            </a:r>
            <a:r>
              <a:rPr kumimoji="0" lang="es-ES" sz="1400" b="0" i="0" u="none" strike="noStrike" kern="0" cap="none" spc="0" normalizeH="0" baseline="0" noProof="0" dirty="0">
                <a:ln>
                  <a:noFill/>
                </a:ln>
                <a:solidFill>
                  <a:schemeClr val="bg2"/>
                </a:solidFill>
                <a:effectLst/>
                <a:uLnTx/>
                <a:uFillTx/>
                <a:latin typeface="+mn-lt"/>
              </a:rPr>
              <a:t> </a:t>
            </a:r>
            <a:r>
              <a:rPr kumimoji="0" lang="es-ES" sz="1400" b="0" i="0" u="none" strike="noStrike" kern="0" cap="none" spc="0" normalizeH="0" baseline="0" noProof="0" dirty="0" err="1">
                <a:ln>
                  <a:noFill/>
                </a:ln>
                <a:solidFill>
                  <a:schemeClr val="bg2"/>
                </a:solidFill>
                <a:effectLst/>
                <a:uLnTx/>
                <a:uFillTx/>
                <a:latin typeface="+mn-lt"/>
              </a:rPr>
              <a:t>Speed</a:t>
            </a:r>
            <a:r>
              <a:rPr kumimoji="0" lang="es-ES" sz="1400" b="0" i="0" u="none" strike="noStrike" kern="0" cap="none" spc="0" normalizeH="0" baseline="0" noProof="0" dirty="0">
                <a:ln>
                  <a:noFill/>
                </a:ln>
                <a:solidFill>
                  <a:schemeClr val="bg2"/>
                </a:solidFill>
                <a:effectLst/>
                <a:uLnTx/>
                <a:uFillTx/>
                <a:latin typeface="+mn-lt"/>
              </a:rPr>
              <a:t>: SLS</a:t>
            </a:r>
          </a:p>
          <a:p>
            <a:pPr marL="541338" marR="0" lvl="1" indent="-180975" algn="l" defTabSz="914400" rtl="0" eaLnBrk="0" fontAlgn="base" latinLnBrk="0" hangingPunct="0">
              <a:lnSpc>
                <a:spcPct val="100000"/>
              </a:lnSpc>
              <a:spcBef>
                <a:spcPct val="20000"/>
              </a:spcBef>
              <a:spcAft>
                <a:spcPct val="0"/>
              </a:spcAft>
              <a:buClr>
                <a:schemeClr val="bg2"/>
              </a:buClr>
              <a:buSzTx/>
              <a:buFont typeface="Arial" pitchFamily="34" charset="0"/>
              <a:buChar char="●"/>
              <a:tabLst/>
              <a:defRPr/>
            </a:pPr>
            <a:endParaRPr kumimoji="0" lang="es-ES" sz="700" b="0" i="0" u="none" strike="noStrike" kern="0" cap="none" spc="0" normalizeH="0" baseline="0" noProof="0" dirty="0">
              <a:ln>
                <a:noFill/>
              </a:ln>
              <a:solidFill>
                <a:schemeClr val="accent1"/>
              </a:solidFill>
              <a:effectLst/>
              <a:uLnTx/>
              <a:uFillTx/>
              <a:latin typeface="+mn-lt"/>
              <a:ea typeface="+mn-ea"/>
              <a:cs typeface="+mn-cs"/>
            </a:endParaRPr>
          </a:p>
        </p:txBody>
      </p:sp>
      <p:pic>
        <p:nvPicPr>
          <p:cNvPr id="12" name="Picture 2"/>
          <p:cNvPicPr>
            <a:picLocks noChangeAspect="1" noChangeArrowheads="1"/>
          </p:cNvPicPr>
          <p:nvPr/>
        </p:nvPicPr>
        <p:blipFill>
          <a:blip r:embed="rId3" cstate="print"/>
          <a:srcRect/>
          <a:stretch>
            <a:fillRect/>
          </a:stretch>
        </p:blipFill>
        <p:spPr bwMode="auto">
          <a:xfrm>
            <a:off x="548260" y="4243892"/>
            <a:ext cx="2128837" cy="2603500"/>
          </a:xfrm>
          <a:prstGeom prst="rect">
            <a:avLst/>
          </a:prstGeom>
          <a:noFill/>
          <a:ln w="28575" algn="ctr">
            <a:noFill/>
            <a:miter lim="800000"/>
            <a:headEnd/>
            <a:tailEnd/>
          </a:ln>
        </p:spPr>
      </p:pic>
      <p:pic>
        <p:nvPicPr>
          <p:cNvPr id="17" name="Picture 3"/>
          <p:cNvPicPr>
            <a:picLocks noChangeAspect="1" noChangeArrowheads="1"/>
          </p:cNvPicPr>
          <p:nvPr/>
        </p:nvPicPr>
        <p:blipFill>
          <a:blip r:embed="rId4" cstate="print"/>
          <a:srcRect/>
          <a:stretch>
            <a:fillRect/>
          </a:stretch>
        </p:blipFill>
        <p:spPr bwMode="auto">
          <a:xfrm>
            <a:off x="2696147" y="4253417"/>
            <a:ext cx="2105025" cy="2586038"/>
          </a:xfrm>
          <a:prstGeom prst="rect">
            <a:avLst/>
          </a:prstGeom>
          <a:noFill/>
          <a:ln w="28575" algn="ctr">
            <a:noFill/>
            <a:miter lim="800000"/>
            <a:headEnd/>
            <a:tailEnd/>
          </a:ln>
        </p:spPr>
      </p:pic>
      <p:pic>
        <p:nvPicPr>
          <p:cNvPr id="18" name="Picture 4"/>
          <p:cNvPicPr>
            <a:picLocks noChangeAspect="1" noChangeArrowheads="1"/>
          </p:cNvPicPr>
          <p:nvPr/>
        </p:nvPicPr>
        <p:blipFill>
          <a:blip r:embed="rId5" cstate="print"/>
          <a:srcRect/>
          <a:stretch>
            <a:fillRect/>
          </a:stretch>
        </p:blipFill>
        <p:spPr bwMode="auto">
          <a:xfrm>
            <a:off x="6939535" y="4272467"/>
            <a:ext cx="2090737" cy="2570163"/>
          </a:xfrm>
          <a:prstGeom prst="rect">
            <a:avLst/>
          </a:prstGeom>
          <a:noFill/>
          <a:ln w="28575" algn="ctr">
            <a:noFill/>
            <a:miter lim="800000"/>
            <a:headEnd/>
            <a:tailEnd/>
          </a:ln>
        </p:spPr>
      </p:pic>
      <p:pic>
        <p:nvPicPr>
          <p:cNvPr id="19" name="Picture 5"/>
          <p:cNvPicPr>
            <a:picLocks noChangeAspect="1" noChangeArrowheads="1"/>
          </p:cNvPicPr>
          <p:nvPr/>
        </p:nvPicPr>
        <p:blipFill>
          <a:blip r:embed="rId6" cstate="print"/>
          <a:srcRect/>
          <a:stretch>
            <a:fillRect/>
          </a:stretch>
        </p:blipFill>
        <p:spPr bwMode="auto">
          <a:xfrm>
            <a:off x="4796410" y="4229605"/>
            <a:ext cx="2125662" cy="2611437"/>
          </a:xfrm>
          <a:prstGeom prst="rect">
            <a:avLst/>
          </a:prstGeom>
          <a:noFill/>
          <a:ln w="28575" algn="ctr">
            <a:noFill/>
            <a:miter lim="800000"/>
            <a:headEnd/>
            <a:tailEnd/>
          </a:ln>
        </p:spPr>
      </p:pic>
      <p:pic>
        <p:nvPicPr>
          <p:cNvPr id="13" name="Picture 2"/>
          <p:cNvPicPr>
            <a:picLocks noChangeAspect="1" noChangeArrowheads="1"/>
          </p:cNvPicPr>
          <p:nvPr/>
        </p:nvPicPr>
        <p:blipFill>
          <a:blip r:embed="rId7" cstate="print"/>
          <a:srcRect/>
          <a:stretch>
            <a:fillRect/>
          </a:stretch>
        </p:blipFill>
        <p:spPr bwMode="auto">
          <a:xfrm>
            <a:off x="7835569" y="3126759"/>
            <a:ext cx="503214" cy="792833"/>
          </a:xfrm>
          <a:prstGeom prst="rect">
            <a:avLst/>
          </a:prstGeom>
          <a:noFill/>
          <a:ln w="28575" algn="ctr">
            <a:noFill/>
            <a:miter lim="800000"/>
            <a:headEnd/>
            <a:tailEnd/>
          </a:ln>
        </p:spPr>
      </p:pic>
      <p:pic>
        <p:nvPicPr>
          <p:cNvPr id="14" name="Picture 3"/>
          <p:cNvPicPr>
            <a:picLocks noChangeAspect="1" noChangeArrowheads="1"/>
          </p:cNvPicPr>
          <p:nvPr/>
        </p:nvPicPr>
        <p:blipFill>
          <a:blip r:embed="rId8" cstate="print"/>
          <a:srcRect/>
          <a:stretch>
            <a:fillRect/>
          </a:stretch>
        </p:blipFill>
        <p:spPr bwMode="auto">
          <a:xfrm>
            <a:off x="6710790" y="2002226"/>
            <a:ext cx="793116" cy="1952037"/>
          </a:xfrm>
          <a:prstGeom prst="rect">
            <a:avLst/>
          </a:prstGeom>
          <a:noFill/>
          <a:ln w="28575" algn="ctr">
            <a:noFill/>
            <a:miter lim="800000"/>
            <a:headEnd/>
            <a:tailEnd/>
          </a:ln>
        </p:spPr>
      </p:pic>
      <p:pic>
        <p:nvPicPr>
          <p:cNvPr id="15" name="Picture 2"/>
          <p:cNvPicPr>
            <a:picLocks noChangeAspect="1" noChangeArrowheads="1"/>
          </p:cNvPicPr>
          <p:nvPr/>
        </p:nvPicPr>
        <p:blipFill>
          <a:blip r:embed="rId9" cstate="print"/>
          <a:srcRect/>
          <a:stretch>
            <a:fillRect/>
          </a:stretch>
        </p:blipFill>
        <p:spPr bwMode="auto">
          <a:xfrm>
            <a:off x="5369528" y="2170166"/>
            <a:ext cx="1172777" cy="1820150"/>
          </a:xfrm>
          <a:prstGeom prst="rect">
            <a:avLst/>
          </a:prstGeom>
          <a:noFill/>
          <a:ln w="9525">
            <a:noFill/>
            <a:miter lim="800000"/>
            <a:headEnd/>
            <a:tailEnd/>
          </a:ln>
        </p:spPr>
      </p:pic>
    </p:spTree>
    <p:extLst>
      <p:ext uri="{BB962C8B-B14F-4D97-AF65-F5344CB8AC3E}">
        <p14:creationId xmlns:p14="http://schemas.microsoft.com/office/powerpoint/2010/main" val="2808890342"/>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s-ES" dirty="0">
                <a:solidFill>
                  <a:srgbClr val="00B050"/>
                </a:solidFill>
              </a:rPr>
              <a:t>Herramientas para conseguir una máquina segura</a:t>
            </a:r>
          </a:p>
        </p:txBody>
      </p:sp>
      <p:pic>
        <p:nvPicPr>
          <p:cNvPr id="59397"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pic>
        <p:nvPicPr>
          <p:cNvPr id="7" name="Picture 25"/>
          <p:cNvPicPr>
            <a:picLocks noChangeAspect="1" noChangeArrowheads="1"/>
          </p:cNvPicPr>
          <p:nvPr/>
        </p:nvPicPr>
        <p:blipFill>
          <a:blip r:embed="rId3" cstate="print"/>
          <a:srcRect/>
          <a:stretch>
            <a:fillRect/>
          </a:stretch>
        </p:blipFill>
        <p:spPr bwMode="auto">
          <a:xfrm>
            <a:off x="5593094" y="3215591"/>
            <a:ext cx="1152525" cy="1152525"/>
          </a:xfrm>
          <a:prstGeom prst="rect">
            <a:avLst/>
          </a:prstGeom>
          <a:noFill/>
          <a:ln w="12700">
            <a:noFill/>
            <a:miter lim="800000"/>
            <a:headEnd type="none" w="sm" len="sm"/>
            <a:tailEnd type="none" w="sm" len="sm"/>
          </a:ln>
        </p:spPr>
      </p:pic>
      <p:sp>
        <p:nvSpPr>
          <p:cNvPr id="8" name="Rectangle 3"/>
          <p:cNvSpPr txBox="1">
            <a:spLocks noChangeArrowheads="1"/>
          </p:cNvSpPr>
          <p:nvPr/>
        </p:nvSpPr>
        <p:spPr bwMode="auto">
          <a:xfrm>
            <a:off x="787731" y="1459816"/>
            <a:ext cx="4319588" cy="4525962"/>
          </a:xfrm>
          <a:prstGeom prst="rect">
            <a:avLst/>
          </a:prstGeom>
          <a:noFill/>
          <a:ln w="9525">
            <a:noFill/>
            <a:miter lim="800000"/>
            <a:headEnd/>
            <a:tailEnd/>
          </a:ln>
        </p:spPr>
        <p:txBody>
          <a:bodyPr vert="horz" wrap="square" lIns="0" tIns="0" rIns="18000" bIns="10800" numCol="1" anchor="t" anchorCtr="0" compatLnSpc="1">
            <a:prstTxWarp prst="textNoShape">
              <a:avLst/>
            </a:prstTxWarp>
          </a:bodyPr>
          <a:lstStyle/>
          <a:p>
            <a:pPr marL="180975" marR="0" lvl="0" indent="-180975" algn="l" defTabSz="914400" rtl="0" eaLnBrk="1" fontAlgn="base" latinLnBrk="0" hangingPunct="1">
              <a:lnSpc>
                <a:spcPct val="80000"/>
              </a:lnSpc>
              <a:spcBef>
                <a:spcPct val="20000"/>
              </a:spcBef>
              <a:spcAft>
                <a:spcPct val="0"/>
              </a:spcAft>
              <a:buClr>
                <a:schemeClr val="accent1"/>
              </a:buClr>
              <a:buSzTx/>
              <a:buFont typeface="Arial" charset="0"/>
              <a:buNone/>
              <a:tabLst/>
              <a:defRPr/>
            </a:pPr>
            <a:r>
              <a:rPr kumimoji="0" lang="es-ES" sz="1800" b="1" i="0" u="none" strike="noStrike" kern="0" cap="none" spc="0" normalizeH="0" baseline="0" noProof="0" dirty="0">
                <a:ln>
                  <a:noFill/>
                </a:ln>
                <a:solidFill>
                  <a:schemeClr val="accent1"/>
                </a:solidFill>
                <a:effectLst/>
                <a:uLnTx/>
                <a:uFillTx/>
                <a:latin typeface="+mn-lt"/>
                <a:ea typeface="+mn-ea"/>
                <a:cs typeface="+mn-cs"/>
              </a:rPr>
              <a:t>Herramienta de cálculo, librerías y </a:t>
            </a:r>
          </a:p>
          <a:p>
            <a:pPr marL="180975" marR="0" lvl="0" indent="-180975" algn="l" defTabSz="914400" rtl="0" eaLnBrk="1" fontAlgn="base" latinLnBrk="0" hangingPunct="1">
              <a:lnSpc>
                <a:spcPct val="80000"/>
              </a:lnSpc>
              <a:spcBef>
                <a:spcPct val="20000"/>
              </a:spcBef>
              <a:spcAft>
                <a:spcPct val="0"/>
              </a:spcAft>
              <a:buClr>
                <a:schemeClr val="accent1"/>
              </a:buClr>
              <a:buSzTx/>
              <a:buFont typeface="Arial" charset="0"/>
              <a:buNone/>
              <a:tabLst/>
              <a:defRPr/>
            </a:pPr>
            <a:r>
              <a:rPr kumimoji="0" lang="es-ES" sz="1800" b="1" i="0" u="none" strike="noStrike" kern="0" cap="none" spc="0" normalizeH="0" baseline="0" noProof="0" dirty="0">
                <a:ln>
                  <a:noFill/>
                </a:ln>
                <a:solidFill>
                  <a:schemeClr val="accent1"/>
                </a:solidFill>
                <a:effectLst/>
                <a:uLnTx/>
                <a:uFillTx/>
                <a:latin typeface="+mn-lt"/>
                <a:ea typeface="+mn-ea"/>
                <a:cs typeface="+mn-cs"/>
              </a:rPr>
              <a:t>selector de funciones de seguridad</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Software SISTEMA con la inclusión de nuestras librerías </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Selector de funciones de seguridad online </a:t>
            </a:r>
          </a:p>
          <a:p>
            <a:pPr marL="180975" marR="0" lvl="0" indent="-180975" algn="l" defTabSz="914400" rtl="0" eaLnBrk="1" fontAlgn="base" latinLnBrk="0" hangingPunct="1">
              <a:lnSpc>
                <a:spcPct val="80000"/>
              </a:lnSpc>
              <a:spcBef>
                <a:spcPct val="20000"/>
              </a:spcBef>
              <a:spcAft>
                <a:spcPct val="0"/>
              </a:spcAft>
              <a:buClr>
                <a:schemeClr val="accent1"/>
              </a:buClr>
              <a:buSzTx/>
              <a:buFont typeface="Arial" charset="0"/>
              <a:buNone/>
              <a:tabLst/>
              <a:defRPr/>
            </a:pPr>
            <a:endParaRPr kumimoji="0" lang="es-ES" sz="1800" b="1" i="0" u="none" strike="noStrike" kern="0" cap="none" spc="0" normalizeH="0" baseline="0" noProof="0" dirty="0">
              <a:ln>
                <a:noFill/>
              </a:ln>
              <a:solidFill>
                <a:schemeClr val="accent2"/>
              </a:solidFill>
              <a:effectLst/>
              <a:uLnTx/>
              <a:uFillTx/>
              <a:latin typeface="+mn-lt"/>
              <a:ea typeface="+mn-ea"/>
              <a:cs typeface="+mn-cs"/>
            </a:endParaRPr>
          </a:p>
          <a:p>
            <a:pPr marL="180975" marR="0" lvl="0" indent="-180975" algn="l" defTabSz="914400" rtl="0" eaLnBrk="1" fontAlgn="base" latinLnBrk="0" hangingPunct="1">
              <a:lnSpc>
                <a:spcPct val="80000"/>
              </a:lnSpc>
              <a:spcBef>
                <a:spcPct val="20000"/>
              </a:spcBef>
              <a:spcAft>
                <a:spcPct val="0"/>
              </a:spcAft>
              <a:buClr>
                <a:schemeClr val="accent1"/>
              </a:buClr>
              <a:buSzTx/>
              <a:buFont typeface="Arial" charset="0"/>
              <a:buNone/>
              <a:tabLst/>
              <a:defRPr/>
            </a:pPr>
            <a:r>
              <a:rPr kumimoji="0" lang="es-ES" sz="1800" b="1" i="0" u="none" strike="noStrike" kern="0" cap="none" spc="0" normalizeH="0" baseline="0" noProof="0" dirty="0">
                <a:ln>
                  <a:noFill/>
                </a:ln>
                <a:solidFill>
                  <a:schemeClr val="accent1"/>
                </a:solidFill>
                <a:effectLst/>
                <a:uLnTx/>
                <a:uFillTx/>
                <a:latin typeface="+mn-lt"/>
                <a:ea typeface="+mn-ea"/>
                <a:cs typeface="+mn-cs"/>
              </a:rPr>
              <a:t>Funciones de seguridad certificadas</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Más de 20 arquitecturas certificadas para guiar a nuestros clientes a la hora de aplicar la EN ISO 13849-1. Disponible en nuestra </a:t>
            </a:r>
            <a:r>
              <a:rPr kumimoji="0" lang="es-ES" sz="1600" b="0" i="0" u="none" strike="noStrike" kern="0" cap="none" spc="0" normalizeH="0" baseline="0" noProof="0" dirty="0" err="1">
                <a:ln>
                  <a:noFill/>
                </a:ln>
                <a:solidFill>
                  <a:schemeClr val="bg2"/>
                </a:solidFill>
                <a:effectLst/>
                <a:uLnTx/>
                <a:uFillTx/>
                <a:latin typeface="+mn-lt"/>
              </a:rPr>
              <a:t>website</a:t>
            </a:r>
            <a:r>
              <a:rPr kumimoji="0" lang="es-ES" sz="1600" b="0" i="0" u="none" strike="noStrike" kern="0" cap="none" spc="0" normalizeH="0" baseline="0" noProof="0" dirty="0">
                <a:ln>
                  <a:noFill/>
                </a:ln>
                <a:solidFill>
                  <a:schemeClr val="bg2"/>
                </a:solidFill>
                <a:effectLst/>
                <a:uLnTx/>
                <a:uFillTx/>
                <a:latin typeface="+mn-lt"/>
              </a:rPr>
              <a:t>.</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Librerías para software SISTEMA de estas librerías.</a:t>
            </a:r>
          </a:p>
          <a:p>
            <a:pPr marL="180975" marR="0" lvl="0" indent="-180975" algn="l" defTabSz="914400" rtl="0" eaLnBrk="1" fontAlgn="base" latinLnBrk="0" hangingPunct="1">
              <a:lnSpc>
                <a:spcPct val="80000"/>
              </a:lnSpc>
              <a:spcBef>
                <a:spcPct val="20000"/>
              </a:spcBef>
              <a:spcAft>
                <a:spcPct val="0"/>
              </a:spcAft>
              <a:buClr>
                <a:schemeClr val="accent1"/>
              </a:buClr>
              <a:buSzTx/>
              <a:buFont typeface="Arial" charset="0"/>
              <a:buNone/>
              <a:tabLst/>
              <a:defRPr/>
            </a:pPr>
            <a:endParaRPr kumimoji="0" lang="es-ES" sz="1800" b="1" i="0" u="none" strike="noStrike" kern="0" cap="none" spc="0" normalizeH="0" baseline="0" noProof="0" dirty="0">
              <a:ln>
                <a:noFill/>
              </a:ln>
              <a:solidFill>
                <a:schemeClr val="accent2"/>
              </a:solidFill>
              <a:effectLst/>
              <a:uLnTx/>
              <a:uFillTx/>
              <a:latin typeface="+mn-lt"/>
              <a:ea typeface="+mn-ea"/>
              <a:cs typeface="+mn-cs"/>
            </a:endParaRPr>
          </a:p>
          <a:p>
            <a:pPr marL="180975" marR="0" lvl="0" indent="-180975" algn="l" defTabSz="914400" rtl="0" eaLnBrk="1" fontAlgn="base" latinLnBrk="0" hangingPunct="1">
              <a:lnSpc>
                <a:spcPct val="80000"/>
              </a:lnSpc>
              <a:spcBef>
                <a:spcPct val="20000"/>
              </a:spcBef>
              <a:spcAft>
                <a:spcPct val="0"/>
              </a:spcAft>
              <a:buClr>
                <a:schemeClr val="accent1"/>
              </a:buClr>
              <a:buSzTx/>
              <a:buFont typeface="Arial" charset="0"/>
              <a:buNone/>
              <a:tabLst/>
              <a:defRPr/>
            </a:pPr>
            <a:r>
              <a:rPr kumimoji="0" lang="es-ES" sz="1800" b="1" i="0" u="none" strike="noStrike" kern="0" cap="none" spc="0" normalizeH="0" baseline="0" noProof="0" dirty="0">
                <a:ln>
                  <a:noFill/>
                </a:ln>
                <a:solidFill>
                  <a:schemeClr val="accent1"/>
                </a:solidFill>
                <a:effectLst/>
                <a:uLnTx/>
                <a:uFillTx/>
                <a:latin typeface="+mn-lt"/>
                <a:ea typeface="+mn-ea"/>
                <a:cs typeface="+mn-cs"/>
              </a:rPr>
              <a:t>Servicios</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Soporte al diseño de Máquinas</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Expertos locales en seguridad</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Servicio para el Marcado CE.</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Servicio de Adecuación de maquinaria al R.D.1215/97</a:t>
            </a:r>
          </a:p>
          <a:p>
            <a:pPr marL="541338" marR="0" lvl="1" indent="-180975" algn="l" defTabSz="9144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600" b="0" i="0" u="none" strike="noStrike" kern="0" cap="none" spc="0" normalizeH="0" baseline="0" noProof="0" dirty="0">
                <a:ln>
                  <a:noFill/>
                </a:ln>
                <a:solidFill>
                  <a:schemeClr val="bg2"/>
                </a:solidFill>
                <a:effectLst/>
                <a:uLnTx/>
                <a:uFillTx/>
                <a:latin typeface="+mn-lt"/>
              </a:rPr>
              <a:t>Formaciones en seguridad de máquinas</a:t>
            </a:r>
          </a:p>
        </p:txBody>
      </p:sp>
      <p:pic>
        <p:nvPicPr>
          <p:cNvPr id="9" name="Picture 9"/>
          <p:cNvPicPr>
            <a:picLocks noChangeAspect="1" noChangeArrowheads="1"/>
          </p:cNvPicPr>
          <p:nvPr/>
        </p:nvPicPr>
        <p:blipFill>
          <a:blip r:embed="rId4" cstate="print"/>
          <a:srcRect/>
          <a:stretch>
            <a:fillRect/>
          </a:stretch>
        </p:blipFill>
        <p:spPr bwMode="auto">
          <a:xfrm>
            <a:off x="6907544" y="3193366"/>
            <a:ext cx="1366837" cy="1223962"/>
          </a:xfrm>
          <a:prstGeom prst="rect">
            <a:avLst/>
          </a:prstGeom>
          <a:noFill/>
          <a:ln w="12700">
            <a:noFill/>
            <a:miter lim="800000"/>
            <a:headEnd type="none" w="sm" len="sm"/>
            <a:tailEnd type="none" w="sm" len="sm"/>
          </a:ln>
        </p:spPr>
      </p:pic>
      <p:grpSp>
        <p:nvGrpSpPr>
          <p:cNvPr id="10" name="Group 23"/>
          <p:cNvGrpSpPr>
            <a:grpSpLocks/>
          </p:cNvGrpSpPr>
          <p:nvPr/>
        </p:nvGrpSpPr>
        <p:grpSpPr bwMode="auto">
          <a:xfrm>
            <a:off x="5394656" y="5163453"/>
            <a:ext cx="3313113" cy="1223963"/>
            <a:chOff x="3424" y="3158"/>
            <a:chExt cx="2087" cy="771"/>
          </a:xfrm>
        </p:grpSpPr>
        <p:pic>
          <p:nvPicPr>
            <p:cNvPr id="11" name="Picture 20"/>
            <p:cNvPicPr>
              <a:picLocks noChangeAspect="1" noChangeArrowheads="1"/>
            </p:cNvPicPr>
            <p:nvPr/>
          </p:nvPicPr>
          <p:blipFill>
            <a:blip r:embed="rId5" cstate="print"/>
            <a:srcRect/>
            <a:stretch>
              <a:fillRect/>
            </a:stretch>
          </p:blipFill>
          <p:spPr bwMode="auto">
            <a:xfrm>
              <a:off x="3424" y="3158"/>
              <a:ext cx="2087" cy="771"/>
            </a:xfrm>
            <a:prstGeom prst="rect">
              <a:avLst/>
            </a:prstGeom>
            <a:noFill/>
            <a:ln w="12700">
              <a:noFill/>
              <a:miter lim="800000"/>
              <a:headEnd type="none" w="sm" len="sm"/>
              <a:tailEnd type="none" w="sm" len="sm"/>
            </a:ln>
          </p:spPr>
        </p:pic>
        <p:sp>
          <p:nvSpPr>
            <p:cNvPr id="12" name="AutoShape 19"/>
            <p:cNvSpPr>
              <a:spLocks noChangeArrowheads="1"/>
            </p:cNvSpPr>
            <p:nvPr/>
          </p:nvSpPr>
          <p:spPr bwMode="auto">
            <a:xfrm>
              <a:off x="3424" y="3158"/>
              <a:ext cx="2087" cy="771"/>
            </a:xfrm>
            <a:prstGeom prst="roundRect">
              <a:avLst>
                <a:gd name="adj" fmla="val 16667"/>
              </a:avLst>
            </a:prstGeom>
            <a:noFill/>
            <a:ln w="38100">
              <a:solidFill>
                <a:schemeClr val="accent2"/>
              </a:solidFill>
              <a:round/>
              <a:headEnd type="none" w="sm" len="sm"/>
              <a:tailEnd type="none" w="sm" len="sm"/>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3" name="AutoShape 24"/>
          <p:cNvSpPr>
            <a:spLocks noChangeArrowheads="1"/>
          </p:cNvSpPr>
          <p:nvPr/>
        </p:nvSpPr>
        <p:spPr bwMode="auto">
          <a:xfrm>
            <a:off x="5394656" y="3193366"/>
            <a:ext cx="3313113" cy="1223962"/>
          </a:xfrm>
          <a:prstGeom prst="roundRect">
            <a:avLst>
              <a:gd name="adj" fmla="val 16667"/>
            </a:avLst>
          </a:prstGeom>
          <a:noFill/>
          <a:ln w="38100">
            <a:solidFill>
              <a:schemeClr val="accent2"/>
            </a:solidFill>
            <a:round/>
            <a:headEnd type="none" w="sm" len="sm"/>
            <a:tailEnd type="none" w="sm" len="sm"/>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AutoShape 22"/>
          <p:cNvSpPr>
            <a:spLocks noChangeArrowheads="1"/>
          </p:cNvSpPr>
          <p:nvPr/>
        </p:nvSpPr>
        <p:spPr bwMode="auto">
          <a:xfrm>
            <a:off x="5394656" y="1477278"/>
            <a:ext cx="3313113" cy="1223963"/>
          </a:xfrm>
          <a:prstGeom prst="roundRect">
            <a:avLst>
              <a:gd name="adj" fmla="val 16667"/>
            </a:avLst>
          </a:prstGeom>
          <a:noFill/>
          <a:ln w="38100">
            <a:solidFill>
              <a:schemeClr val="accent2"/>
            </a:solidFill>
            <a:round/>
            <a:headEnd type="none" w="sm" len="sm"/>
            <a:tailEnd type="none" w="sm" len="sm"/>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5" name="Group 9"/>
          <p:cNvGrpSpPr>
            <a:grpSpLocks/>
          </p:cNvGrpSpPr>
          <p:nvPr/>
        </p:nvGrpSpPr>
        <p:grpSpPr bwMode="auto">
          <a:xfrm>
            <a:off x="5610556" y="1550303"/>
            <a:ext cx="1293813" cy="1036638"/>
            <a:chOff x="1950" y="774"/>
            <a:chExt cx="3629" cy="2996"/>
          </a:xfrm>
        </p:grpSpPr>
        <p:pic>
          <p:nvPicPr>
            <p:cNvPr id="16" name="Picture 10"/>
            <p:cNvPicPr>
              <a:picLocks noChangeAspect="1" noChangeArrowheads="1"/>
            </p:cNvPicPr>
            <p:nvPr/>
          </p:nvPicPr>
          <p:blipFill>
            <a:blip r:embed="rId6" cstate="print"/>
            <a:srcRect/>
            <a:stretch>
              <a:fillRect/>
            </a:stretch>
          </p:blipFill>
          <p:spPr bwMode="auto">
            <a:xfrm>
              <a:off x="1950" y="774"/>
              <a:ext cx="3629" cy="2996"/>
            </a:xfrm>
            <a:prstGeom prst="rect">
              <a:avLst/>
            </a:prstGeom>
            <a:noFill/>
            <a:ln w="9525">
              <a:noFill/>
              <a:miter lim="800000"/>
              <a:headEnd/>
              <a:tailEnd/>
            </a:ln>
          </p:spPr>
        </p:pic>
        <p:pic>
          <p:nvPicPr>
            <p:cNvPr id="17" name="Picture 11"/>
            <p:cNvPicPr>
              <a:picLocks noChangeAspect="1" noChangeArrowheads="1"/>
            </p:cNvPicPr>
            <p:nvPr/>
          </p:nvPicPr>
          <p:blipFill>
            <a:blip r:embed="rId7" cstate="print"/>
            <a:srcRect/>
            <a:stretch>
              <a:fillRect/>
            </a:stretch>
          </p:blipFill>
          <p:spPr bwMode="auto">
            <a:xfrm>
              <a:off x="3628" y="2137"/>
              <a:ext cx="1656" cy="1290"/>
            </a:xfrm>
            <a:prstGeom prst="rect">
              <a:avLst/>
            </a:prstGeom>
            <a:noFill/>
            <a:ln w="9525">
              <a:noFill/>
              <a:miter lim="800000"/>
              <a:headEnd/>
              <a:tailEnd/>
            </a:ln>
          </p:spPr>
        </p:pic>
      </p:grpSp>
      <p:pic>
        <p:nvPicPr>
          <p:cNvPr id="18" name="Picture 11"/>
          <p:cNvPicPr>
            <a:picLocks noChangeAspect="1" noChangeArrowheads="1"/>
          </p:cNvPicPr>
          <p:nvPr/>
        </p:nvPicPr>
        <p:blipFill>
          <a:blip r:embed="rId8" cstate="print"/>
          <a:srcRect/>
          <a:stretch>
            <a:fillRect/>
          </a:stretch>
        </p:blipFill>
        <p:spPr bwMode="auto">
          <a:xfrm>
            <a:off x="7267906" y="1550303"/>
            <a:ext cx="1012825" cy="1081088"/>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val="1052955899"/>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s-ES" dirty="0">
                <a:solidFill>
                  <a:srgbClr val="00B050"/>
                </a:solidFill>
              </a:rPr>
              <a:t>Software Sistema</a:t>
            </a:r>
          </a:p>
        </p:txBody>
      </p:sp>
      <p:pic>
        <p:nvPicPr>
          <p:cNvPr id="59397"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pic>
        <p:nvPicPr>
          <p:cNvPr id="7" name="Picture 1" descr="loupe grise.png"/>
          <p:cNvPicPr>
            <a:picLocks noChangeAspect="1"/>
          </p:cNvPicPr>
          <p:nvPr/>
        </p:nvPicPr>
        <p:blipFill>
          <a:blip r:embed="rId3" cstate="print">
            <a:duotone>
              <a:prstClr val="black"/>
              <a:srgbClr val="FF0000">
                <a:tint val="45000"/>
                <a:satMod val="400000"/>
              </a:srgbClr>
            </a:duotone>
          </a:blip>
          <a:srcRect/>
          <a:stretch>
            <a:fillRect/>
          </a:stretch>
        </p:blipFill>
        <p:spPr bwMode="auto">
          <a:xfrm>
            <a:off x="6103737" y="1180988"/>
            <a:ext cx="2636501" cy="2160252"/>
          </a:xfrm>
          <a:prstGeom prst="rect">
            <a:avLst/>
          </a:prstGeom>
          <a:noFill/>
          <a:ln w="9525">
            <a:noFill/>
            <a:miter lim="800000"/>
            <a:headEnd/>
            <a:tailEnd/>
          </a:ln>
        </p:spPr>
      </p:pic>
      <p:sp>
        <p:nvSpPr>
          <p:cNvPr id="8" name="Rectangle 1"/>
          <p:cNvSpPr>
            <a:spLocks noChangeArrowheads="1"/>
          </p:cNvSpPr>
          <p:nvPr/>
        </p:nvSpPr>
        <p:spPr bwMode="auto">
          <a:xfrm>
            <a:off x="395288" y="1263650"/>
            <a:ext cx="5661025" cy="2492990"/>
          </a:xfrm>
          <a:prstGeom prst="rect">
            <a:avLst/>
          </a:prstGeom>
          <a:noFill/>
          <a:ln w="9525">
            <a:noFill/>
            <a:miter lim="800000"/>
            <a:headEnd/>
            <a:tailEnd/>
          </a:ln>
        </p:spPr>
        <p:txBody>
          <a:bodyP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s-ES" sz="1800" b="1" i="0" u="none" strike="noStrike" kern="0" cap="none" spc="0" normalizeH="0" baseline="0" noProof="0" dirty="0">
                <a:ln>
                  <a:noFill/>
                </a:ln>
                <a:solidFill>
                  <a:schemeClr val="accent1"/>
                </a:solidFill>
                <a:effectLst/>
                <a:uLnTx/>
                <a:uFillTx/>
              </a:rPr>
              <a:t>Sistema</a:t>
            </a:r>
            <a:r>
              <a:rPr kumimoji="0" lang="es-ES" sz="1800" b="0" i="0" u="none" strike="noStrike" kern="0" cap="none" spc="0" normalizeH="0" baseline="0" noProof="0" dirty="0">
                <a:ln>
                  <a:noFill/>
                </a:ln>
                <a:solidFill>
                  <a:srgbClr val="626469"/>
                </a:solidFill>
                <a:effectLst/>
                <a:uLnTx/>
                <a:uFillTx/>
              </a:rPr>
              <a:t> es un herramienta gratuita, desarrollada por el organismo alemán IFA, para el cálculo del nivel de seguridad PL según la norma EN ISO 13849-1.</a:t>
            </a:r>
          </a:p>
          <a:p>
            <a:pPr marL="0" marR="0" lvl="0" indent="0" algn="l"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dirty="0">
              <a:ln>
                <a:noFill/>
              </a:ln>
              <a:solidFill>
                <a:srgbClr val="626469"/>
              </a:solidFill>
              <a:effectLst/>
              <a:uLnTx/>
              <a:uFillTx/>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srgbClr val="626469"/>
                </a:solidFill>
                <a:effectLst/>
                <a:uLnTx/>
                <a:uFillTx/>
              </a:rPr>
              <a:t>Schneider Electric dispone de librerías </a:t>
            </a:r>
            <a:r>
              <a:rPr kumimoji="0" lang="es-ES" sz="1800" b="0" i="0" u="none" strike="noStrike" kern="0" cap="none" spc="0" normalizeH="0" baseline="0" noProof="0" dirty="0" err="1">
                <a:ln>
                  <a:noFill/>
                </a:ln>
                <a:solidFill>
                  <a:srgbClr val="626469"/>
                </a:solidFill>
                <a:effectLst/>
                <a:uLnTx/>
                <a:uFillTx/>
              </a:rPr>
              <a:t>implementables</a:t>
            </a:r>
            <a:r>
              <a:rPr kumimoji="0" lang="es-ES" sz="1800" b="0" i="0" u="none" strike="noStrike" kern="0" cap="none" spc="0" normalizeH="0" baseline="0" noProof="0" dirty="0">
                <a:ln>
                  <a:noFill/>
                </a:ln>
                <a:solidFill>
                  <a:srgbClr val="626469"/>
                </a:solidFill>
                <a:effectLst/>
                <a:uLnTx/>
                <a:uFillTx/>
              </a:rPr>
              <a:t> para el software SISTEMA </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000" b="0" i="0" u="none" strike="noStrike" kern="0" cap="none" spc="0" normalizeH="0" baseline="0" noProof="0" dirty="0">
              <a:ln>
                <a:noFill/>
              </a:ln>
              <a:solidFill>
                <a:srgbClr val="626469"/>
              </a:solidFill>
              <a:effectLst/>
              <a:uLnTx/>
              <a:uFillTx/>
            </a:endParaRPr>
          </a:p>
        </p:txBody>
      </p:sp>
      <p:pic>
        <p:nvPicPr>
          <p:cNvPr id="9" name="Picture 5"/>
          <p:cNvPicPr>
            <a:picLocks noChangeAspect="1" noChangeArrowheads="1"/>
          </p:cNvPicPr>
          <p:nvPr/>
        </p:nvPicPr>
        <p:blipFill>
          <a:blip r:embed="rId4" cstate="print"/>
          <a:srcRect/>
          <a:stretch>
            <a:fillRect/>
          </a:stretch>
        </p:blipFill>
        <p:spPr bwMode="auto">
          <a:xfrm>
            <a:off x="6143625" y="3866180"/>
            <a:ext cx="2549525" cy="2686050"/>
          </a:xfrm>
          <a:prstGeom prst="rect">
            <a:avLst/>
          </a:prstGeom>
          <a:noFill/>
          <a:ln w="9525">
            <a:solidFill>
              <a:schemeClr val="accent2"/>
            </a:solidFill>
            <a:miter lim="800000"/>
            <a:headEnd/>
            <a:tailEnd/>
          </a:ln>
        </p:spPr>
      </p:pic>
      <p:pic>
        <p:nvPicPr>
          <p:cNvPr id="10" name="Picture 10"/>
          <p:cNvPicPr>
            <a:picLocks noChangeAspect="1" noChangeArrowheads="1"/>
          </p:cNvPicPr>
          <p:nvPr/>
        </p:nvPicPr>
        <p:blipFill>
          <a:blip r:embed="rId5" cstate="print"/>
          <a:srcRect/>
          <a:stretch>
            <a:fillRect/>
          </a:stretch>
        </p:blipFill>
        <p:spPr bwMode="auto">
          <a:xfrm>
            <a:off x="384175" y="3404217"/>
            <a:ext cx="5573713" cy="3186113"/>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val="143084571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s-ES" dirty="0">
                <a:solidFill>
                  <a:srgbClr val="00B050"/>
                </a:solidFill>
              </a:rPr>
              <a:t>Funciones certificadas de seguridad </a:t>
            </a:r>
          </a:p>
        </p:txBody>
      </p:sp>
      <p:pic>
        <p:nvPicPr>
          <p:cNvPr id="59397" name="Picture 19"/>
          <p:cNvPicPr>
            <a:picLocks noChangeAspect="1" noChangeArrowheads="1"/>
          </p:cNvPicPr>
          <p:nvPr/>
        </p:nvPicPr>
        <p:blipFill>
          <a:blip r:embed="rId2" cstate="print"/>
          <a:srcRect/>
          <a:stretch>
            <a:fillRect/>
          </a:stretch>
        </p:blipFill>
        <p:spPr bwMode="auto">
          <a:xfrm>
            <a:off x="8229600" y="263525"/>
            <a:ext cx="676275" cy="546100"/>
          </a:xfrm>
          <a:prstGeom prst="rect">
            <a:avLst/>
          </a:prstGeom>
          <a:noFill/>
          <a:ln w="28575" algn="ctr">
            <a:noFill/>
            <a:miter lim="800000"/>
            <a:headEnd/>
            <a:tailEnd/>
          </a:ln>
        </p:spPr>
      </p:pic>
      <p:pic>
        <p:nvPicPr>
          <p:cNvPr id="7" name="Picture 19"/>
          <p:cNvPicPr>
            <a:picLocks noChangeAspect="1" noChangeArrowheads="1"/>
          </p:cNvPicPr>
          <p:nvPr/>
        </p:nvPicPr>
        <p:blipFill>
          <a:blip r:embed="rId3" cstate="print"/>
          <a:srcRect/>
          <a:stretch>
            <a:fillRect/>
          </a:stretch>
        </p:blipFill>
        <p:spPr bwMode="auto">
          <a:xfrm>
            <a:off x="539750" y="3582988"/>
            <a:ext cx="1778000" cy="1812925"/>
          </a:xfrm>
          <a:prstGeom prst="rect">
            <a:avLst/>
          </a:prstGeom>
          <a:noFill/>
          <a:ln w="12700">
            <a:noFill/>
            <a:miter lim="800000"/>
            <a:headEnd type="none" w="sm" len="sm"/>
            <a:tailEnd type="none" w="sm" len="sm"/>
          </a:ln>
        </p:spPr>
      </p:pic>
      <p:pic>
        <p:nvPicPr>
          <p:cNvPr id="8" name="Picture 15"/>
          <p:cNvPicPr>
            <a:picLocks noChangeAspect="1" noChangeArrowheads="1"/>
          </p:cNvPicPr>
          <p:nvPr/>
        </p:nvPicPr>
        <p:blipFill>
          <a:blip r:embed="rId4" cstate="print"/>
          <a:srcRect/>
          <a:stretch>
            <a:fillRect/>
          </a:stretch>
        </p:blipFill>
        <p:spPr bwMode="auto">
          <a:xfrm>
            <a:off x="7524750" y="3079750"/>
            <a:ext cx="1009650" cy="1009650"/>
          </a:xfrm>
          <a:prstGeom prst="rect">
            <a:avLst/>
          </a:prstGeom>
          <a:noFill/>
          <a:ln w="12700">
            <a:noFill/>
            <a:miter lim="800000"/>
            <a:headEnd type="none" w="sm" len="sm"/>
            <a:tailEnd type="none" w="sm" len="sm"/>
          </a:ln>
        </p:spPr>
      </p:pic>
      <p:sp>
        <p:nvSpPr>
          <p:cNvPr id="9" name="Rectangle 3"/>
          <p:cNvSpPr txBox="1">
            <a:spLocks noChangeArrowheads="1"/>
          </p:cNvSpPr>
          <p:nvPr/>
        </p:nvSpPr>
        <p:spPr bwMode="auto">
          <a:xfrm>
            <a:off x="431800" y="1319213"/>
            <a:ext cx="8243888" cy="1008062"/>
          </a:xfrm>
          <a:prstGeom prst="rect">
            <a:avLst/>
          </a:prstGeom>
          <a:noFill/>
          <a:ln w="9525">
            <a:noFill/>
            <a:miter lim="800000"/>
            <a:headEnd/>
            <a:tailEnd/>
          </a:ln>
        </p:spPr>
        <p:txBody>
          <a:bodyPr vert="horz" wrap="square" lIns="0" tIns="0" rIns="18000" bIns="10800" numCol="1" anchor="t" anchorCtr="0" compatLnSpc="1">
            <a:prstTxWarp prst="textNoShape">
              <a:avLst/>
            </a:prstTxWarp>
          </a:bodyPr>
          <a:lstStyle/>
          <a:p>
            <a:pPr marL="266700" marR="0" lvl="0" indent="-266700" algn="l" defTabSz="723900" rtl="0" eaLnBrk="1" fontAlgn="base" latinLnBrk="0" hangingPunct="1">
              <a:lnSpc>
                <a:spcPct val="80000"/>
              </a:lnSpc>
              <a:spcBef>
                <a:spcPct val="20000"/>
              </a:spcBef>
              <a:spcAft>
                <a:spcPct val="0"/>
              </a:spcAft>
              <a:buClrTx/>
              <a:buSzTx/>
              <a:buFont typeface="Arial" pitchFamily="34" charset="0"/>
              <a:buChar char="●"/>
              <a:tabLst/>
              <a:defRPr/>
            </a:pPr>
            <a:r>
              <a:rPr kumimoji="0" lang="es-ES" sz="1800" b="1" i="0" u="none" strike="noStrike" kern="0" cap="none" spc="0" normalizeH="0" baseline="0" noProof="0" dirty="0">
                <a:ln>
                  <a:noFill/>
                </a:ln>
                <a:solidFill>
                  <a:schemeClr val="accent1"/>
                </a:solidFill>
                <a:effectLst/>
                <a:uLnTx/>
                <a:uFillTx/>
                <a:latin typeface="+mn-lt"/>
                <a:ea typeface="+mn-ea"/>
                <a:cs typeface="+mn-cs"/>
              </a:rPr>
              <a:t>Concepto:</a:t>
            </a:r>
          </a:p>
          <a:p>
            <a:pPr marL="638175" marR="0" lvl="1" indent="-192088" algn="l" defTabSz="7239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800" b="0" i="0" u="none" strike="noStrike" kern="0" cap="none" spc="0" normalizeH="0" baseline="0" noProof="0" dirty="0">
                <a:ln>
                  <a:noFill/>
                </a:ln>
                <a:solidFill>
                  <a:schemeClr val="bg2"/>
                </a:solidFill>
                <a:effectLst/>
                <a:uLnTx/>
                <a:uFillTx/>
                <a:latin typeface="+mn-lt"/>
              </a:rPr>
              <a:t>Combinación de dispositivos que operan para realizar una función de seguridad</a:t>
            </a:r>
          </a:p>
          <a:p>
            <a:pPr marL="638175" marR="0" lvl="1" indent="-192088" algn="l" defTabSz="723900" rtl="0" eaLnBrk="1" fontAlgn="base" latinLnBrk="0" hangingPunct="1">
              <a:lnSpc>
                <a:spcPct val="80000"/>
              </a:lnSpc>
              <a:spcBef>
                <a:spcPct val="20000"/>
              </a:spcBef>
              <a:spcAft>
                <a:spcPct val="0"/>
              </a:spcAft>
              <a:buClr>
                <a:schemeClr val="bg2"/>
              </a:buClr>
              <a:buSzTx/>
              <a:buFont typeface="Arial" pitchFamily="34" charset="0"/>
              <a:buChar char="●"/>
              <a:tabLst/>
              <a:defRPr/>
            </a:pPr>
            <a:r>
              <a:rPr kumimoji="0" lang="es-ES" sz="1800" b="0" i="0" u="none" strike="noStrike" kern="0" cap="none" spc="0" normalizeH="0" baseline="0" noProof="0" dirty="0">
                <a:ln>
                  <a:noFill/>
                </a:ln>
                <a:solidFill>
                  <a:schemeClr val="bg2"/>
                </a:solidFill>
                <a:effectLst/>
                <a:uLnTx/>
                <a:uFillTx/>
                <a:latin typeface="+mn-lt"/>
              </a:rPr>
              <a:t>Incluye un diagrama del principio de funcionamiento aprobado para el ahorro de tiempo y coste a la hora de obtener la certificación de la máquina según la Directiva de Máquinas 2006/42/CE.</a:t>
            </a:r>
            <a:endParaRPr kumimoji="0" lang="es-ES" sz="1400" b="0" i="0" u="none" strike="noStrike" kern="0" cap="none" spc="0" normalizeH="0" baseline="0" noProof="0" dirty="0">
              <a:ln>
                <a:noFill/>
              </a:ln>
              <a:solidFill>
                <a:schemeClr val="bg2"/>
              </a:solidFill>
              <a:effectLst/>
              <a:uLnTx/>
              <a:uFillTx/>
              <a:latin typeface="+mn-lt"/>
            </a:endParaRPr>
          </a:p>
        </p:txBody>
      </p:sp>
      <p:sp>
        <p:nvSpPr>
          <p:cNvPr id="10" name="AutoShape 8"/>
          <p:cNvSpPr>
            <a:spLocks noChangeArrowheads="1"/>
          </p:cNvSpPr>
          <p:nvPr/>
        </p:nvSpPr>
        <p:spPr bwMode="auto">
          <a:xfrm>
            <a:off x="468313" y="3006725"/>
            <a:ext cx="8207375" cy="2590800"/>
          </a:xfrm>
          <a:prstGeom prst="roundRect">
            <a:avLst>
              <a:gd name="adj" fmla="val 12463"/>
            </a:avLst>
          </a:prstGeom>
          <a:noFill/>
          <a:ln w="25400" algn="ctr">
            <a:solidFill>
              <a:schemeClr val="accent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1" name="Picture 1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154738" y="3440113"/>
            <a:ext cx="1544637" cy="2066925"/>
          </a:xfrm>
          <a:prstGeom prst="rect">
            <a:avLst/>
          </a:prstGeom>
          <a:noFill/>
          <a:ln w="9525">
            <a:noFill/>
            <a:miter lim="800000"/>
            <a:headEnd/>
            <a:tailEnd/>
          </a:ln>
        </p:spPr>
      </p:pic>
      <p:pic>
        <p:nvPicPr>
          <p:cNvPr id="12" name="Picture 11"/>
          <p:cNvPicPr>
            <a:picLocks noChangeAspect="1" noChangeArrowheads="1"/>
          </p:cNvPicPr>
          <p:nvPr/>
        </p:nvPicPr>
        <p:blipFill>
          <a:blip r:embed="rId6" cstate="print"/>
          <a:srcRect/>
          <a:stretch>
            <a:fillRect/>
          </a:stretch>
        </p:blipFill>
        <p:spPr bwMode="auto">
          <a:xfrm>
            <a:off x="2627313" y="3440113"/>
            <a:ext cx="3346450" cy="2071687"/>
          </a:xfrm>
          <a:prstGeom prst="rect">
            <a:avLst/>
          </a:prstGeom>
          <a:noFill/>
          <a:ln w="9525">
            <a:noFill/>
            <a:miter lim="800000"/>
            <a:headEnd/>
            <a:tailEnd/>
          </a:ln>
        </p:spPr>
      </p:pic>
      <p:sp>
        <p:nvSpPr>
          <p:cNvPr id="13" name="AutoShape 13"/>
          <p:cNvSpPr>
            <a:spLocks noChangeArrowheads="1"/>
          </p:cNvSpPr>
          <p:nvPr/>
        </p:nvSpPr>
        <p:spPr bwMode="auto">
          <a:xfrm>
            <a:off x="420688" y="5673725"/>
            <a:ext cx="8243887" cy="790575"/>
          </a:xfrm>
          <a:prstGeom prst="roundRect">
            <a:avLst>
              <a:gd name="adj" fmla="val 16667"/>
            </a:avLst>
          </a:prstGeom>
          <a:solidFill>
            <a:schemeClr val="accent2"/>
          </a:solidFill>
          <a:ln w="25400" algn="ctr">
            <a:solidFill>
              <a:schemeClr val="accent2"/>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sp>
        <p:nvSpPr>
          <p:cNvPr id="14" name="Rectangle 14"/>
          <p:cNvSpPr>
            <a:spLocks noChangeArrowheads="1"/>
          </p:cNvSpPr>
          <p:nvPr/>
        </p:nvSpPr>
        <p:spPr bwMode="auto">
          <a:xfrm>
            <a:off x="1235075" y="6391275"/>
            <a:ext cx="6650038" cy="73025"/>
          </a:xfrm>
          <a:prstGeom prst="rect">
            <a:avLst/>
          </a:prstGeom>
          <a:noFill/>
          <a:ln w="9525">
            <a:noFill/>
            <a:miter lim="800000"/>
            <a:headEnd/>
            <a:tailEnd/>
          </a:ln>
        </p:spPr>
        <p:txBody>
          <a:bodyPr lIns="0" tIns="0" rIns="18000" bIns="10800"/>
          <a:lstStyle/>
          <a:p>
            <a:pPr marL="381000" marR="0" lvl="0" indent="-381000"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a:ln>
                  <a:noFill/>
                </a:ln>
                <a:solidFill>
                  <a:schemeClr val="accent1"/>
                </a:solidFill>
                <a:effectLst/>
                <a:uLnTx/>
                <a:uFillTx/>
              </a:rPr>
              <a:t>	</a:t>
            </a:r>
            <a:endParaRPr kumimoji="0" lang="es-ES" sz="1800" b="0" i="0" u="none" strike="noStrike" kern="0" cap="none" spc="0" normalizeH="0" baseline="0" noProof="0">
              <a:ln>
                <a:noFill/>
              </a:ln>
              <a:solidFill>
                <a:schemeClr val="bg1"/>
              </a:solidFill>
              <a:effectLst/>
              <a:uLnTx/>
              <a:uFillTx/>
            </a:endParaRPr>
          </a:p>
        </p:txBody>
      </p:sp>
      <p:sp>
        <p:nvSpPr>
          <p:cNvPr id="15" name="Rectangle 18"/>
          <p:cNvSpPr>
            <a:spLocks noChangeArrowheads="1"/>
          </p:cNvSpPr>
          <p:nvPr/>
        </p:nvSpPr>
        <p:spPr bwMode="auto">
          <a:xfrm>
            <a:off x="403225" y="5765800"/>
            <a:ext cx="8263103" cy="584200"/>
          </a:xfrm>
          <a:prstGeom prst="rect">
            <a:avLst/>
          </a:prstGeom>
          <a:noFill/>
          <a:ln w="12700">
            <a:noFill/>
            <a:miter lim="800000"/>
            <a:headEnd type="none" w="sm" len="sm"/>
            <a:tailEnd type="none" w="sm" len="sm"/>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ES" sz="1600" b="0" i="0" u="none" strike="noStrike" kern="0" cap="none" spc="0" normalizeH="0" baseline="0" noProof="0" dirty="0">
                <a:ln>
                  <a:noFill/>
                </a:ln>
                <a:solidFill>
                  <a:schemeClr val="bg1"/>
                </a:solidFill>
                <a:effectLst/>
                <a:uLnTx/>
                <a:uFillTx/>
              </a:rPr>
              <a:t>Los documentos de las ‘Funciones certificadas de seguridad Preventa” pueden ser incluidos como referencia en el Expediente Técnico de la máquina!</a:t>
            </a:r>
          </a:p>
        </p:txBody>
      </p:sp>
      <p:sp>
        <p:nvSpPr>
          <p:cNvPr id="16" name="AutoShape 7"/>
          <p:cNvSpPr>
            <a:spLocks noChangeArrowheads="1"/>
          </p:cNvSpPr>
          <p:nvPr/>
        </p:nvSpPr>
        <p:spPr bwMode="auto">
          <a:xfrm>
            <a:off x="755650" y="2849563"/>
            <a:ext cx="4351338" cy="315912"/>
          </a:xfrm>
          <a:prstGeom prst="roundRect">
            <a:avLst>
              <a:gd name="adj" fmla="val 50000"/>
            </a:avLst>
          </a:prstGeom>
          <a:solidFill>
            <a:schemeClr val="accent2"/>
          </a:solidFill>
          <a:ln w="12573" algn="ctr">
            <a:noFill/>
            <a:miter lim="800000"/>
            <a:headEnd/>
            <a:tailEnd/>
          </a:ln>
        </p:spPr>
        <p:txBody>
          <a:bodyPr lIns="90000" tIns="46800" rIns="90000" bIns="46800" anchor="ctr"/>
          <a:lstStyle/>
          <a:p>
            <a:pPr marL="0" marR="0" lvl="0" indent="0" defTabSz="457200" eaLnBrk="0" fontAlgn="auto" latinLnBrk="0" hangingPunct="0">
              <a:lnSpc>
                <a:spcPct val="100000"/>
              </a:lnSpc>
              <a:spcBef>
                <a:spcPts val="0"/>
              </a:spcBef>
              <a:spcAft>
                <a:spcPts val="0"/>
              </a:spcAft>
              <a:buClr>
                <a:srgbClr val="000000"/>
              </a:buClr>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s-ES" sz="1200" b="0" i="1" u="none" strike="noStrike" kern="0" cap="none" spc="0" normalizeH="0" baseline="0" noProof="0">
                <a:ln>
                  <a:noFill/>
                </a:ln>
                <a:solidFill>
                  <a:schemeClr val="bg1"/>
                </a:solidFill>
                <a:effectLst/>
                <a:uLnTx/>
                <a:uFillTx/>
              </a:rPr>
              <a:t>Parada de seguridad en categoría 1 servo (PL e, SIL 3)</a:t>
            </a:r>
          </a:p>
        </p:txBody>
      </p:sp>
    </p:spTree>
    <p:extLst>
      <p:ext uri="{BB962C8B-B14F-4D97-AF65-F5344CB8AC3E}">
        <p14:creationId xmlns:p14="http://schemas.microsoft.com/office/powerpoint/2010/main" val="395114123"/>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2"/>
          <p:cNvPicPr>
            <a:picLocks noChangeAspect="1" noChangeArrowheads="1"/>
          </p:cNvPicPr>
          <p:nvPr/>
        </p:nvPicPr>
        <p:blipFill>
          <a:blip r:embed="rId2" cstate="print"/>
          <a:srcRect/>
          <a:stretch>
            <a:fillRect/>
          </a:stretch>
        </p:blipFill>
        <p:spPr bwMode="auto">
          <a:xfrm>
            <a:off x="5934342" y="1682666"/>
            <a:ext cx="3021012" cy="3009900"/>
          </a:xfrm>
          <a:prstGeom prst="rect">
            <a:avLst/>
          </a:prstGeom>
          <a:noFill/>
          <a:ln w="9525">
            <a:noFill/>
            <a:miter lim="800000"/>
            <a:headEnd/>
            <a:tailEnd/>
          </a:ln>
        </p:spPr>
      </p:pic>
      <p:sp>
        <p:nvSpPr>
          <p:cNvPr id="59394" name="Rectangle 2"/>
          <p:cNvSpPr>
            <a:spLocks noGrp="1" noChangeArrowheads="1"/>
          </p:cNvSpPr>
          <p:nvPr>
            <p:ph type="title"/>
          </p:nvPr>
        </p:nvSpPr>
        <p:spPr/>
        <p:txBody>
          <a:bodyPr/>
          <a:lstStyle/>
          <a:p>
            <a:pPr eaLnBrk="1" hangingPunct="1"/>
            <a:r>
              <a:rPr lang="es-ES" dirty="0">
                <a:solidFill>
                  <a:srgbClr val="00B050"/>
                </a:solidFill>
              </a:rPr>
              <a:t>Funciones certificadas de seguridad </a:t>
            </a:r>
          </a:p>
        </p:txBody>
      </p:sp>
      <p:sp>
        <p:nvSpPr>
          <p:cNvPr id="104451" name="Rectangle 3"/>
          <p:cNvSpPr>
            <a:spLocks noGrp="1" noChangeArrowheads="1"/>
          </p:cNvSpPr>
          <p:nvPr>
            <p:ph idx="1"/>
          </p:nvPr>
        </p:nvSpPr>
        <p:spPr>
          <a:xfrm>
            <a:off x="431800" y="1773238"/>
            <a:ext cx="6396512" cy="4525962"/>
          </a:xfrm>
        </p:spPr>
        <p:txBody>
          <a:bodyPr/>
          <a:lstStyle/>
          <a:p>
            <a:pPr>
              <a:buClr>
                <a:srgbClr val="00B050"/>
              </a:buClr>
              <a:defRPr/>
            </a:pPr>
            <a:r>
              <a:rPr lang="es-ES" dirty="0">
                <a:solidFill>
                  <a:srgbClr val="00B050"/>
                </a:solidFill>
              </a:rPr>
              <a:t>Más de 20 funciones certificadas de seguridad</a:t>
            </a:r>
          </a:p>
          <a:p>
            <a:pPr lvl="1">
              <a:buClr>
                <a:schemeClr val="bg1">
                  <a:lumMod val="50000"/>
                </a:schemeClr>
              </a:buClr>
              <a:defRPr/>
            </a:pPr>
            <a:r>
              <a:rPr lang="es-ES" sz="1600" dirty="0">
                <a:solidFill>
                  <a:schemeClr val="bg1">
                    <a:lumMod val="50000"/>
                  </a:schemeClr>
                </a:solidFill>
              </a:rPr>
              <a:t>Dispositivos para la adquisición de la información</a:t>
            </a:r>
          </a:p>
          <a:p>
            <a:pPr lvl="1">
              <a:buClr>
                <a:schemeClr val="bg1">
                  <a:lumMod val="50000"/>
                </a:schemeClr>
              </a:buClr>
              <a:defRPr/>
            </a:pPr>
            <a:r>
              <a:rPr lang="es-ES" sz="1600" dirty="0">
                <a:solidFill>
                  <a:schemeClr val="bg1">
                    <a:lumMod val="50000"/>
                  </a:schemeClr>
                </a:solidFill>
              </a:rPr>
              <a:t>Dispositivos para la supervisión y proceso de la señal</a:t>
            </a:r>
          </a:p>
          <a:p>
            <a:pPr lvl="1">
              <a:buClr>
                <a:schemeClr val="bg1">
                  <a:lumMod val="50000"/>
                </a:schemeClr>
              </a:buClr>
              <a:defRPr/>
            </a:pPr>
            <a:r>
              <a:rPr lang="es-ES" sz="1600" dirty="0">
                <a:solidFill>
                  <a:schemeClr val="bg1">
                    <a:lumMod val="50000"/>
                  </a:schemeClr>
                </a:solidFill>
              </a:rPr>
              <a:t>Dispositivos para la parada de la máquina</a:t>
            </a:r>
          </a:p>
          <a:p>
            <a:pPr lvl="1">
              <a:buClr>
                <a:srgbClr val="00B050"/>
              </a:buClr>
              <a:defRPr/>
            </a:pPr>
            <a:endParaRPr lang="es-ES" sz="600" dirty="0">
              <a:solidFill>
                <a:srgbClr val="00B050"/>
              </a:solidFill>
            </a:endParaRPr>
          </a:p>
          <a:p>
            <a:pPr>
              <a:buClr>
                <a:srgbClr val="00B050"/>
              </a:buClr>
              <a:defRPr/>
            </a:pPr>
            <a:r>
              <a:rPr lang="es-ES" dirty="0">
                <a:solidFill>
                  <a:srgbClr val="00B050"/>
                </a:solidFill>
              </a:rPr>
              <a:t>Funciones certificadas de seguridad</a:t>
            </a:r>
          </a:p>
          <a:p>
            <a:pPr lvl="1">
              <a:buClr>
                <a:schemeClr val="bg1">
                  <a:lumMod val="50000"/>
                </a:schemeClr>
              </a:buClr>
              <a:defRPr/>
            </a:pPr>
            <a:r>
              <a:rPr lang="es-ES" sz="1600" dirty="0">
                <a:solidFill>
                  <a:schemeClr val="bg1">
                    <a:lumMod val="50000"/>
                  </a:schemeClr>
                </a:solidFill>
              </a:rPr>
              <a:t>Documentación a cerca de la explicación del concepto</a:t>
            </a:r>
          </a:p>
          <a:p>
            <a:pPr lvl="1">
              <a:buClr>
                <a:schemeClr val="bg1">
                  <a:lumMod val="50000"/>
                </a:schemeClr>
              </a:buClr>
              <a:defRPr/>
            </a:pPr>
            <a:r>
              <a:rPr lang="es-ES" sz="1600" dirty="0">
                <a:solidFill>
                  <a:schemeClr val="bg1">
                    <a:lumMod val="50000"/>
                  </a:schemeClr>
                </a:solidFill>
              </a:rPr>
              <a:t>Cableado</a:t>
            </a:r>
          </a:p>
          <a:p>
            <a:pPr lvl="1">
              <a:buClr>
                <a:schemeClr val="bg1">
                  <a:lumMod val="50000"/>
                </a:schemeClr>
              </a:buClr>
              <a:defRPr/>
            </a:pPr>
            <a:r>
              <a:rPr lang="es-ES" sz="1600" dirty="0">
                <a:solidFill>
                  <a:schemeClr val="bg1">
                    <a:lumMod val="50000"/>
                  </a:schemeClr>
                </a:solidFill>
              </a:rPr>
              <a:t>Explicación de los cálculos</a:t>
            </a:r>
          </a:p>
          <a:p>
            <a:pPr lvl="1">
              <a:buClr>
                <a:schemeClr val="bg1">
                  <a:lumMod val="50000"/>
                </a:schemeClr>
              </a:buClr>
              <a:defRPr/>
            </a:pPr>
            <a:r>
              <a:rPr lang="es-ES" sz="1600" dirty="0">
                <a:solidFill>
                  <a:schemeClr val="bg1">
                    <a:lumMod val="50000"/>
                  </a:schemeClr>
                </a:solidFill>
              </a:rPr>
              <a:t>Fichero del proyecto en Sistema y certificación por TÜV </a:t>
            </a:r>
          </a:p>
          <a:p>
            <a:pPr lvl="1">
              <a:buClr>
                <a:schemeClr val="bg1">
                  <a:lumMod val="50000"/>
                </a:schemeClr>
              </a:buClr>
              <a:defRPr/>
            </a:pPr>
            <a:r>
              <a:rPr lang="es-ES" sz="1600" dirty="0">
                <a:solidFill>
                  <a:schemeClr val="bg1">
                    <a:lumMod val="50000"/>
                  </a:schemeClr>
                </a:solidFill>
              </a:rPr>
              <a:t>Documentación lista para ser utilizada en la creación del Expediente de la máquina</a:t>
            </a:r>
          </a:p>
          <a:p>
            <a:pPr lvl="1">
              <a:buClr>
                <a:srgbClr val="00B050"/>
              </a:buClr>
              <a:defRPr/>
            </a:pPr>
            <a:endParaRPr lang="es-ES" dirty="0">
              <a:solidFill>
                <a:srgbClr val="00B050"/>
              </a:solidFill>
            </a:endParaRPr>
          </a:p>
        </p:txBody>
      </p:sp>
      <p:pic>
        <p:nvPicPr>
          <p:cNvPr id="59397" name="Picture 19"/>
          <p:cNvPicPr>
            <a:picLocks noChangeAspect="1" noChangeArrowheads="1"/>
          </p:cNvPicPr>
          <p:nvPr/>
        </p:nvPicPr>
        <p:blipFill>
          <a:blip r:embed="rId3" cstate="print"/>
          <a:srcRect/>
          <a:stretch>
            <a:fillRect/>
          </a:stretch>
        </p:blipFill>
        <p:spPr bwMode="auto">
          <a:xfrm>
            <a:off x="8229600" y="263525"/>
            <a:ext cx="676275" cy="546100"/>
          </a:xfrm>
          <a:prstGeom prst="rect">
            <a:avLst/>
          </a:prstGeom>
          <a:noFill/>
          <a:ln w="28575" algn="ctr">
            <a:noFill/>
            <a:miter lim="800000"/>
            <a:headEnd/>
            <a:tailEnd/>
          </a:ln>
        </p:spPr>
      </p:pic>
    </p:spTree>
    <p:extLst>
      <p:ext uri="{BB962C8B-B14F-4D97-AF65-F5344CB8AC3E}">
        <p14:creationId xmlns:p14="http://schemas.microsoft.com/office/powerpoint/2010/main" val="4231057250"/>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34854" y="1346160"/>
            <a:ext cx="8644448" cy="5191125"/>
          </a:xfrm>
          <a:prstGeom prst="rect">
            <a:avLst/>
          </a:prstGeom>
          <a:noFill/>
          <a:ln w="9525">
            <a:noFill/>
            <a:miter lim="800000"/>
            <a:headEnd/>
            <a:tailEnd/>
          </a:ln>
        </p:spPr>
      </p:pic>
      <p:sp>
        <p:nvSpPr>
          <p:cNvPr id="60419" name="Rechteck 2"/>
          <p:cNvSpPr>
            <a:spLocks noChangeArrowheads="1"/>
          </p:cNvSpPr>
          <p:nvPr/>
        </p:nvSpPr>
        <p:spPr bwMode="auto">
          <a:xfrm>
            <a:off x="338426" y="955356"/>
            <a:ext cx="8323112"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accent6"/>
                </a:solidFill>
                <a:effectLst/>
                <a:uLnTx/>
                <a:uFillTx/>
              </a:rPr>
              <a:t>http://www.schneiderelectric.es/sites/spain/es/solutions/oem/seguridad-maquinas/machine-safety.page</a:t>
            </a:r>
          </a:p>
        </p:txBody>
      </p:sp>
      <p:pic>
        <p:nvPicPr>
          <p:cNvPr id="60424" name="Picture 19"/>
          <p:cNvPicPr>
            <a:picLocks noChangeAspect="1" noChangeArrowheads="1"/>
          </p:cNvPicPr>
          <p:nvPr/>
        </p:nvPicPr>
        <p:blipFill>
          <a:blip r:embed="rId3" cstate="print"/>
          <a:srcRect/>
          <a:stretch>
            <a:fillRect/>
          </a:stretch>
        </p:blipFill>
        <p:spPr bwMode="auto">
          <a:xfrm>
            <a:off x="8229600" y="263525"/>
            <a:ext cx="676275" cy="546100"/>
          </a:xfrm>
          <a:prstGeom prst="rect">
            <a:avLst/>
          </a:prstGeom>
          <a:noFill/>
          <a:ln w="28575" algn="ctr">
            <a:noFill/>
            <a:miter lim="800000"/>
            <a:headEnd/>
            <a:tailEnd/>
          </a:ln>
        </p:spPr>
      </p:pic>
      <p:sp>
        <p:nvSpPr>
          <p:cNvPr id="10" name="Rectangle 2"/>
          <p:cNvSpPr txBox="1">
            <a:spLocks noChangeArrowheads="1"/>
          </p:cNvSpPr>
          <p:nvPr/>
        </p:nvSpPr>
        <p:spPr>
          <a:xfrm>
            <a:off x="431800" y="77788"/>
            <a:ext cx="8280400" cy="1150937"/>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3600" b="0" i="0" u="none" strike="noStrike" kern="0" cap="none" spc="0" normalizeH="0" baseline="0" noProof="0" dirty="0" err="1">
                <a:ln>
                  <a:noFill/>
                </a:ln>
                <a:solidFill>
                  <a:srgbClr val="00B050"/>
                </a:solidFill>
                <a:effectLst/>
                <a:uLnTx/>
                <a:uFillTx/>
                <a:latin typeface="+mj-lt"/>
                <a:ea typeface="+mj-ea"/>
                <a:cs typeface="+mj-cs"/>
              </a:rPr>
              <a:t>Website</a:t>
            </a:r>
            <a:r>
              <a:rPr kumimoji="0" lang="es-ES" sz="3600" b="0" i="0" u="none" strike="noStrike" kern="0" cap="none" spc="0" normalizeH="0" baseline="0" noProof="0" dirty="0">
                <a:ln>
                  <a:noFill/>
                </a:ln>
                <a:solidFill>
                  <a:srgbClr val="00B050"/>
                </a:solidFill>
                <a:effectLst/>
                <a:uLnTx/>
                <a:uFillTx/>
                <a:latin typeface="+mj-lt"/>
                <a:ea typeface="+mj-ea"/>
                <a:cs typeface="+mj-cs"/>
              </a:rPr>
              <a:t> seguridad en máquinas</a:t>
            </a:r>
          </a:p>
        </p:txBody>
      </p:sp>
    </p:spTree>
    <p:extLst>
      <p:ext uri="{BB962C8B-B14F-4D97-AF65-F5344CB8AC3E}">
        <p14:creationId xmlns:p14="http://schemas.microsoft.com/office/powerpoint/2010/main" val="3445494912"/>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482491" y="1566644"/>
            <a:ext cx="8208963" cy="823912"/>
          </a:xfrm>
          <a:prstGeom prst="rect">
            <a:avLst/>
          </a:prstGeom>
          <a:noFill/>
          <a:ln w="12700">
            <a:noFill/>
            <a:miter lim="800000"/>
            <a:headEnd type="none" w="sm" len="sm"/>
            <a:tailEnd type="none" w="sm" len="sm"/>
          </a:ln>
        </p:spPr>
        <p:txBody>
          <a:bodyPr>
            <a:spAutoFit/>
          </a:bodyPr>
          <a:lstStyle/>
          <a:p>
            <a:pPr algn="l">
              <a:spcBef>
                <a:spcPct val="50000"/>
              </a:spcBef>
            </a:pPr>
            <a:r>
              <a:rPr lang="es-ES" sz="3200" b="1">
                <a:solidFill>
                  <a:schemeClr val="bg1"/>
                </a:solidFill>
                <a:latin typeface="Arial" pitchFamily="34" charset="0"/>
              </a:rPr>
              <a:t>Su solución en Seguridad </a:t>
            </a:r>
            <a:r>
              <a:rPr lang="es-ES" sz="4800" b="1">
                <a:solidFill>
                  <a:schemeClr val="bg1"/>
                </a:solidFill>
                <a:latin typeface="Arial" pitchFamily="34" charset="0"/>
              </a:rPr>
              <a:t>Preventa</a:t>
            </a:r>
          </a:p>
        </p:txBody>
      </p:sp>
      <p:grpSp>
        <p:nvGrpSpPr>
          <p:cNvPr id="1030" name="Group 6"/>
          <p:cNvGrpSpPr>
            <a:grpSpLocks noChangeAspect="1"/>
          </p:cNvGrpSpPr>
          <p:nvPr/>
        </p:nvGrpSpPr>
        <p:grpSpPr bwMode="auto">
          <a:xfrm>
            <a:off x="2743201" y="3062047"/>
            <a:ext cx="4734034" cy="2832341"/>
            <a:chOff x="1439" y="1750"/>
            <a:chExt cx="3281" cy="1963"/>
          </a:xfrm>
        </p:grpSpPr>
        <p:sp>
          <p:nvSpPr>
            <p:cNvPr id="1029" name="AutoShape 5"/>
            <p:cNvSpPr>
              <a:spLocks noChangeAspect="1" noChangeArrowheads="1" noTextEdit="1"/>
            </p:cNvSpPr>
            <p:nvPr/>
          </p:nvSpPr>
          <p:spPr bwMode="auto">
            <a:xfrm>
              <a:off x="1439" y="1750"/>
              <a:ext cx="3281" cy="1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7"/>
            <p:cNvSpPr>
              <a:spLocks/>
            </p:cNvSpPr>
            <p:nvPr/>
          </p:nvSpPr>
          <p:spPr bwMode="auto">
            <a:xfrm>
              <a:off x="1463" y="1795"/>
              <a:ext cx="3229" cy="1873"/>
            </a:xfrm>
            <a:custGeom>
              <a:avLst/>
              <a:gdLst/>
              <a:ahLst/>
              <a:cxnLst>
                <a:cxn ang="0">
                  <a:pos x="582" y="2"/>
                </a:cxn>
                <a:cxn ang="0">
                  <a:pos x="96" y="267"/>
                </a:cxn>
                <a:cxn ang="0">
                  <a:pos x="2" y="525"/>
                </a:cxn>
                <a:cxn ang="0">
                  <a:pos x="11" y="557"/>
                </a:cxn>
                <a:cxn ang="0">
                  <a:pos x="41" y="570"/>
                </a:cxn>
                <a:cxn ang="0">
                  <a:pos x="448" y="570"/>
                </a:cxn>
                <a:cxn ang="0">
                  <a:pos x="488" y="530"/>
                </a:cxn>
                <a:cxn ang="0">
                  <a:pos x="448" y="490"/>
                </a:cxn>
                <a:cxn ang="0">
                  <a:pos x="90" y="490"/>
                </a:cxn>
                <a:cxn ang="0">
                  <a:pos x="166" y="307"/>
                </a:cxn>
                <a:cxn ang="0">
                  <a:pos x="583" y="82"/>
                </a:cxn>
                <a:cxn ang="0">
                  <a:pos x="1020" y="330"/>
                </a:cxn>
                <a:cxn ang="0">
                  <a:pos x="1103" y="590"/>
                </a:cxn>
                <a:cxn ang="0">
                  <a:pos x="1129" y="624"/>
                </a:cxn>
                <a:cxn ang="0">
                  <a:pos x="1218" y="661"/>
                </a:cxn>
                <a:cxn ang="0">
                  <a:pos x="822" y="655"/>
                </a:cxn>
                <a:cxn ang="0">
                  <a:pos x="810" y="653"/>
                </a:cxn>
                <a:cxn ang="0">
                  <a:pos x="171" y="653"/>
                </a:cxn>
                <a:cxn ang="0">
                  <a:pos x="131" y="693"/>
                </a:cxn>
                <a:cxn ang="0">
                  <a:pos x="131" y="750"/>
                </a:cxn>
                <a:cxn ang="0">
                  <a:pos x="171" y="790"/>
                </a:cxn>
                <a:cxn ang="0">
                  <a:pos x="211" y="750"/>
                </a:cxn>
                <a:cxn ang="0">
                  <a:pos x="211" y="733"/>
                </a:cxn>
                <a:cxn ang="0">
                  <a:pos x="804" y="733"/>
                </a:cxn>
                <a:cxn ang="0">
                  <a:pos x="1339" y="710"/>
                </a:cxn>
                <a:cxn ang="0">
                  <a:pos x="1366" y="676"/>
                </a:cxn>
                <a:cxn ang="0">
                  <a:pos x="1367" y="672"/>
                </a:cxn>
                <a:cxn ang="0">
                  <a:pos x="1347" y="637"/>
                </a:cxn>
                <a:cxn ang="0">
                  <a:pos x="1179" y="558"/>
                </a:cxn>
                <a:cxn ang="0">
                  <a:pos x="1091" y="293"/>
                </a:cxn>
                <a:cxn ang="0">
                  <a:pos x="582" y="2"/>
                </a:cxn>
              </a:cxnLst>
              <a:rect l="0" t="0" r="r" b="b"/>
              <a:pathLst>
                <a:path w="1367" h="793">
                  <a:moveTo>
                    <a:pt x="582" y="2"/>
                  </a:moveTo>
                  <a:cubicBezTo>
                    <a:pt x="313" y="5"/>
                    <a:pt x="170" y="148"/>
                    <a:pt x="96" y="267"/>
                  </a:cubicBezTo>
                  <a:cubicBezTo>
                    <a:pt x="18" y="394"/>
                    <a:pt x="2" y="520"/>
                    <a:pt x="2" y="525"/>
                  </a:cubicBezTo>
                  <a:cubicBezTo>
                    <a:pt x="0" y="537"/>
                    <a:pt x="4" y="548"/>
                    <a:pt x="11" y="557"/>
                  </a:cubicBezTo>
                  <a:cubicBezTo>
                    <a:pt x="19" y="565"/>
                    <a:pt x="30" y="570"/>
                    <a:pt x="41" y="570"/>
                  </a:cubicBezTo>
                  <a:cubicBezTo>
                    <a:pt x="448" y="570"/>
                    <a:pt x="448" y="570"/>
                    <a:pt x="448" y="570"/>
                  </a:cubicBezTo>
                  <a:cubicBezTo>
                    <a:pt x="470" y="570"/>
                    <a:pt x="488" y="552"/>
                    <a:pt x="488" y="530"/>
                  </a:cubicBezTo>
                  <a:cubicBezTo>
                    <a:pt x="488" y="508"/>
                    <a:pt x="470" y="490"/>
                    <a:pt x="448" y="490"/>
                  </a:cubicBezTo>
                  <a:cubicBezTo>
                    <a:pt x="448" y="490"/>
                    <a:pt x="165" y="490"/>
                    <a:pt x="90" y="490"/>
                  </a:cubicBezTo>
                  <a:cubicBezTo>
                    <a:pt x="100" y="446"/>
                    <a:pt x="122" y="376"/>
                    <a:pt x="166" y="307"/>
                  </a:cubicBezTo>
                  <a:cubicBezTo>
                    <a:pt x="257" y="160"/>
                    <a:pt x="397" y="84"/>
                    <a:pt x="583" y="82"/>
                  </a:cubicBezTo>
                  <a:cubicBezTo>
                    <a:pt x="780" y="81"/>
                    <a:pt x="927" y="164"/>
                    <a:pt x="1020" y="330"/>
                  </a:cubicBezTo>
                  <a:cubicBezTo>
                    <a:pt x="1091" y="457"/>
                    <a:pt x="1103" y="588"/>
                    <a:pt x="1103" y="590"/>
                  </a:cubicBezTo>
                  <a:cubicBezTo>
                    <a:pt x="1104" y="605"/>
                    <a:pt x="1114" y="619"/>
                    <a:pt x="1129" y="624"/>
                  </a:cubicBezTo>
                  <a:cubicBezTo>
                    <a:pt x="1130" y="624"/>
                    <a:pt x="1168" y="638"/>
                    <a:pt x="1218" y="661"/>
                  </a:cubicBezTo>
                  <a:cubicBezTo>
                    <a:pt x="1062" y="701"/>
                    <a:pt x="959" y="698"/>
                    <a:pt x="822" y="655"/>
                  </a:cubicBezTo>
                  <a:cubicBezTo>
                    <a:pt x="818" y="654"/>
                    <a:pt x="814" y="653"/>
                    <a:pt x="810" y="653"/>
                  </a:cubicBezTo>
                  <a:cubicBezTo>
                    <a:pt x="171" y="653"/>
                    <a:pt x="171" y="653"/>
                    <a:pt x="171" y="653"/>
                  </a:cubicBezTo>
                  <a:cubicBezTo>
                    <a:pt x="148" y="653"/>
                    <a:pt x="131" y="671"/>
                    <a:pt x="131" y="693"/>
                  </a:cubicBezTo>
                  <a:cubicBezTo>
                    <a:pt x="131" y="750"/>
                    <a:pt x="131" y="750"/>
                    <a:pt x="131" y="750"/>
                  </a:cubicBezTo>
                  <a:cubicBezTo>
                    <a:pt x="131" y="772"/>
                    <a:pt x="148" y="790"/>
                    <a:pt x="171" y="790"/>
                  </a:cubicBezTo>
                  <a:cubicBezTo>
                    <a:pt x="193" y="790"/>
                    <a:pt x="211" y="772"/>
                    <a:pt x="211" y="750"/>
                  </a:cubicBezTo>
                  <a:cubicBezTo>
                    <a:pt x="211" y="750"/>
                    <a:pt x="211" y="740"/>
                    <a:pt x="211" y="733"/>
                  </a:cubicBezTo>
                  <a:cubicBezTo>
                    <a:pt x="280" y="733"/>
                    <a:pt x="794" y="733"/>
                    <a:pt x="804" y="733"/>
                  </a:cubicBezTo>
                  <a:cubicBezTo>
                    <a:pt x="1001" y="793"/>
                    <a:pt x="1139" y="773"/>
                    <a:pt x="1339" y="710"/>
                  </a:cubicBezTo>
                  <a:cubicBezTo>
                    <a:pt x="1354" y="706"/>
                    <a:pt x="1365" y="692"/>
                    <a:pt x="1366" y="676"/>
                  </a:cubicBezTo>
                  <a:cubicBezTo>
                    <a:pt x="1367" y="675"/>
                    <a:pt x="1367" y="674"/>
                    <a:pt x="1367" y="672"/>
                  </a:cubicBezTo>
                  <a:cubicBezTo>
                    <a:pt x="1367" y="658"/>
                    <a:pt x="1359" y="645"/>
                    <a:pt x="1347" y="637"/>
                  </a:cubicBezTo>
                  <a:cubicBezTo>
                    <a:pt x="1280" y="600"/>
                    <a:pt x="1214" y="571"/>
                    <a:pt x="1179" y="558"/>
                  </a:cubicBezTo>
                  <a:cubicBezTo>
                    <a:pt x="1172" y="510"/>
                    <a:pt x="1151" y="402"/>
                    <a:pt x="1091" y="293"/>
                  </a:cubicBezTo>
                  <a:cubicBezTo>
                    <a:pt x="1017" y="159"/>
                    <a:pt x="869" y="0"/>
                    <a:pt x="582" y="2"/>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42469816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a:xfrm>
            <a:off x="431800" y="77788"/>
            <a:ext cx="8280400" cy="830262"/>
          </a:xfrm>
        </p:spPr>
        <p:txBody>
          <a:bodyPr/>
          <a:lstStyle/>
          <a:p>
            <a:r>
              <a:rPr lang="es-ES" altLang="es-ES" sz="3200" dirty="0"/>
              <a:t>Subordinación de las Normas</a:t>
            </a:r>
          </a:p>
        </p:txBody>
      </p:sp>
      <p:sp>
        <p:nvSpPr>
          <p:cNvPr id="436227" name="Rectangle 3"/>
          <p:cNvSpPr>
            <a:spLocks noGrp="1" noChangeArrowheads="1"/>
          </p:cNvSpPr>
          <p:nvPr>
            <p:ph type="body" idx="1"/>
          </p:nvPr>
        </p:nvSpPr>
        <p:spPr>
          <a:xfrm>
            <a:off x="431800" y="1201738"/>
            <a:ext cx="5435600" cy="5367337"/>
          </a:xfrm>
        </p:spPr>
        <p:txBody>
          <a:bodyPr/>
          <a:lstStyle/>
          <a:p>
            <a:r>
              <a:rPr lang="es-ES" altLang="es-ES" sz="1600"/>
              <a:t>Normas de tipo A </a:t>
            </a:r>
          </a:p>
          <a:p>
            <a:pPr lvl="1"/>
            <a:r>
              <a:rPr lang="es-ES" altLang="es-ES" sz="1400"/>
              <a:t>Normas básicas de seguridad; aportan conceptos básicos, principios de diseño y aspectos generales que pueden aplicarse a todas las máquinas (p.ej. Principios para la evaluación de riesgos y la reducción de riesgos).</a:t>
            </a:r>
          </a:p>
          <a:p>
            <a:r>
              <a:rPr lang="es-ES" altLang="es-ES" sz="1600"/>
              <a:t>Normas de tipo B</a:t>
            </a:r>
          </a:p>
          <a:p>
            <a:pPr lvl="1"/>
            <a:r>
              <a:rPr lang="es-ES" altLang="es-ES" sz="1400"/>
              <a:t>Normas de seguridad genéricas; que tratan sobre un aspecto de la seguridad ó un tipo de dispositivo de seguridad que puede utilizarse en una amplia gama de máquinas: </a:t>
            </a:r>
          </a:p>
          <a:p>
            <a:pPr lvl="1"/>
            <a:r>
              <a:rPr lang="es-ES" altLang="es-ES" sz="1200"/>
              <a:t>Normas de tipo B1 sobre aspectos particulares de la seguridad (p.ej. distancias de seguridad, temperatura de superficies, ruido).</a:t>
            </a:r>
          </a:p>
          <a:p>
            <a:pPr lvl="1"/>
            <a:r>
              <a:rPr lang="es-ES" altLang="es-ES" sz="1200"/>
              <a:t>Normas de tipo B2 sobre dispositivos de seguridad (p.ej. Mando bimanual, dispositivos de enclavamiento, dispositivos de protección sensibles a la presión, protectores).</a:t>
            </a:r>
          </a:p>
          <a:p>
            <a:r>
              <a:rPr lang="es-ES" altLang="es-ES" sz="1600"/>
              <a:t>Normas de tipo C</a:t>
            </a:r>
          </a:p>
          <a:p>
            <a:pPr lvl="1"/>
            <a:r>
              <a:rPr lang="es-ES" altLang="es-ES" sz="1400"/>
              <a:t>Normas de seguridad para máquinas; relativas a requisitos de seguridad específicos para una máquina ó un grupo de máquinas determinado (p.ej. Robots, prensas, máquinas para packaging).</a:t>
            </a:r>
          </a:p>
        </p:txBody>
      </p:sp>
      <p:pic>
        <p:nvPicPr>
          <p:cNvPr id="4362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988" y="1608138"/>
            <a:ext cx="2843212"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upo 1"/>
          <p:cNvGrpSpPr/>
          <p:nvPr/>
        </p:nvGrpSpPr>
        <p:grpSpPr>
          <a:xfrm>
            <a:off x="630238" y="5708650"/>
            <a:ext cx="7770812" cy="647700"/>
            <a:chOff x="630238" y="5708650"/>
            <a:chExt cx="7770812" cy="647700"/>
          </a:xfrm>
        </p:grpSpPr>
        <p:sp>
          <p:nvSpPr>
            <p:cNvPr id="436229" name="Rectangle 5"/>
            <p:cNvSpPr>
              <a:spLocks noChangeArrowheads="1"/>
            </p:cNvSpPr>
            <p:nvPr/>
          </p:nvSpPr>
          <p:spPr bwMode="auto">
            <a:xfrm>
              <a:off x="673827" y="5708650"/>
              <a:ext cx="772722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es-ES" sz="1600">
                  <a:solidFill>
                    <a:schemeClr val="accent2"/>
                  </a:solidFill>
                </a:rPr>
                <a:t>Si una norma de tipo C se desvía de una ó más disposiciones tratadas en una norma de tipo A ó en una norma de tipo B, la norma de tipo C tiene prioridad</a:t>
              </a:r>
            </a:p>
          </p:txBody>
        </p:sp>
        <p:sp>
          <p:nvSpPr>
            <p:cNvPr id="436230" name="AutoShape 6"/>
            <p:cNvSpPr>
              <a:spLocks noChangeArrowheads="1"/>
            </p:cNvSpPr>
            <p:nvPr/>
          </p:nvSpPr>
          <p:spPr bwMode="auto">
            <a:xfrm>
              <a:off x="630238" y="5708650"/>
              <a:ext cx="7770812" cy="647700"/>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8" name="AutoShape 4"/>
          <p:cNvSpPr>
            <a:spLocks noGrp="1" noChangeAspect="1" noChangeArrowheads="1"/>
          </p:cNvSpPr>
          <p:nvPr>
            <p:ph type="body" idx="1"/>
          </p:nvPr>
        </p:nvSpPr>
        <p:spPr>
          <a:xfrm>
            <a:off x="431800" y="1455738"/>
            <a:ext cx="8280400" cy="4525962"/>
          </a:xfrm>
        </p:spPr>
        <p:txBody>
          <a:bodyPr/>
          <a:lstStyle/>
          <a:p>
            <a:r>
              <a:rPr lang="es-ES" altLang="es-ES">
                <a:solidFill>
                  <a:schemeClr val="bg2"/>
                </a:solidFill>
              </a:rPr>
              <a:t>En caso de soldadura de los contactos ó rotura del resorte de los éstos, los hará permanecer en la posición cerrada, lo cual puede hacer perder la seguridad de la máquina y el personal. </a:t>
            </a:r>
          </a:p>
        </p:txBody>
      </p:sp>
      <p:sp>
        <p:nvSpPr>
          <p:cNvPr id="303111" name="Rectangle 7"/>
          <p:cNvSpPr>
            <a:spLocks noGrp="1" noChangeArrowheads="1"/>
          </p:cNvSpPr>
          <p:nvPr>
            <p:ph type="title"/>
          </p:nvPr>
        </p:nvSpPr>
        <p:spPr>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es-ES" altLang="es-ES"/>
              <a:t>Funcionamiento en Modo Negativo</a:t>
            </a:r>
          </a:p>
        </p:txBody>
      </p:sp>
      <p:pic>
        <p:nvPicPr>
          <p:cNvPr id="30311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778125"/>
            <a:ext cx="8223250" cy="287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Rectangle 3"/>
          <p:cNvSpPr>
            <a:spLocks noGrp="1" noChangeArrowheads="1"/>
          </p:cNvSpPr>
          <p:nvPr>
            <p:ph type="title"/>
          </p:nvPr>
        </p:nvSpPr>
        <p:spPr>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es-ES" altLang="es-ES"/>
              <a:t>Funcionamiento en Modo Positivo</a:t>
            </a:r>
          </a:p>
        </p:txBody>
      </p:sp>
      <p:grpSp>
        <p:nvGrpSpPr>
          <p:cNvPr id="301060" name="Group 4"/>
          <p:cNvGrpSpPr>
            <a:grpSpLocks/>
          </p:cNvGrpSpPr>
          <p:nvPr/>
        </p:nvGrpSpPr>
        <p:grpSpPr bwMode="auto">
          <a:xfrm>
            <a:off x="7392988" y="387350"/>
            <a:ext cx="549275" cy="558800"/>
            <a:chOff x="5048" y="2696"/>
            <a:chExt cx="352" cy="352"/>
          </a:xfrm>
        </p:grpSpPr>
        <p:sp>
          <p:nvSpPr>
            <p:cNvPr id="301061" name="Oval 5"/>
            <p:cNvSpPr>
              <a:spLocks noChangeArrowheads="1"/>
            </p:cNvSpPr>
            <p:nvPr/>
          </p:nvSpPr>
          <p:spPr bwMode="auto">
            <a:xfrm>
              <a:off x="5048" y="2696"/>
              <a:ext cx="352" cy="352"/>
            </a:xfrm>
            <a:prstGeom prst="ellipse">
              <a:avLst/>
            </a:prstGeom>
            <a:noFill/>
            <a:ln w="28575">
              <a:solidFill>
                <a:schemeClr val="bg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anchor="ctr"/>
            <a:lstStyle/>
            <a:p>
              <a:endParaRPr lang="es-ES"/>
            </a:p>
          </p:txBody>
        </p:sp>
        <p:sp>
          <p:nvSpPr>
            <p:cNvPr id="301062" name="Line 6"/>
            <p:cNvSpPr>
              <a:spLocks noChangeShapeType="1"/>
            </p:cNvSpPr>
            <p:nvPr/>
          </p:nvSpPr>
          <p:spPr bwMode="auto">
            <a:xfrm>
              <a:off x="5112" y="2872"/>
              <a:ext cx="256" cy="0"/>
            </a:xfrm>
            <a:prstGeom prst="line">
              <a:avLst/>
            </a:prstGeom>
            <a:noFill/>
            <a:ln w="28575">
              <a:solidFill>
                <a:schemeClr val="bg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rgbClr val="000000"/>
                    </a:outerShdw>
                  </a:effectLst>
                </a14:hiddenEffects>
              </a:ext>
            </a:extLst>
          </p:spPr>
          <p:txBody>
            <a:bodyPr wrap="none" anchor="ctr"/>
            <a:lstStyle/>
            <a:p>
              <a:endParaRPr lang="es-ES"/>
            </a:p>
          </p:txBody>
        </p:sp>
      </p:grpSp>
      <p:sp>
        <p:nvSpPr>
          <p:cNvPr id="301064" name="Rectangle 8"/>
          <p:cNvSpPr>
            <a:spLocks noGrp="1" noChangeArrowheads="1"/>
          </p:cNvSpPr>
          <p:nvPr>
            <p:ph type="body" idx="1"/>
          </p:nvPr>
        </p:nvSpPr>
        <p:spPr>
          <a:xfrm>
            <a:off x="431800" y="1196975"/>
            <a:ext cx="8280400" cy="5327650"/>
          </a:xfrm>
        </p:spPr>
        <p:txBody>
          <a:bodyPr/>
          <a:lstStyle/>
          <a:p>
            <a:r>
              <a:rPr lang="es-ES" altLang="es-ES" sz="1800">
                <a:solidFill>
                  <a:schemeClr val="bg2"/>
                </a:solidFill>
              </a:rPr>
              <a:t>La apertura del cuerpo de contactos es resultado del movimiento del actuador del dispositivo (pulsador, final de carrera…) a través de partes no elásticas. </a:t>
            </a: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endParaRPr lang="es-ES" altLang="es-ES" sz="1800">
              <a:solidFill>
                <a:schemeClr val="bg2"/>
              </a:solidFill>
            </a:endParaRPr>
          </a:p>
          <a:p>
            <a:r>
              <a:rPr lang="es-ES" altLang="es-ES" sz="1800">
                <a:solidFill>
                  <a:schemeClr val="bg2"/>
                </a:solidFill>
              </a:rPr>
              <a:t>Los interruptores de seguridad utilizan enlaces mecánicos rígidos desde el actuador para abrir los contactos Normalmente Cerrados. El funcionamiento  normal del interruptor será forzar los contactos, incluso los que puedan haberse quedado soldados. Para más información se puede consultar las normas ISO14119 y IEC 60947-5-1.</a:t>
            </a:r>
          </a:p>
        </p:txBody>
      </p:sp>
      <p:pic>
        <p:nvPicPr>
          <p:cNvPr id="30106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2024063"/>
            <a:ext cx="8169275" cy="287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5" name="Rectangle 3"/>
          <p:cNvSpPr>
            <a:spLocks noGrp="1" noChangeArrowheads="1"/>
          </p:cNvSpPr>
          <p:nvPr>
            <p:ph type="title"/>
          </p:nvPr>
        </p:nvSpPr>
        <p:spPr/>
        <p:txBody>
          <a:bodyPr/>
          <a:lstStyle/>
          <a:p>
            <a:r>
              <a:rPr lang="es-ES" altLang="es-ES"/>
              <a:t>Modo Combinado</a:t>
            </a:r>
          </a:p>
        </p:txBody>
      </p:sp>
      <p:sp>
        <p:nvSpPr>
          <p:cNvPr id="305156" name="Rectangle 4"/>
          <p:cNvSpPr>
            <a:spLocks noGrp="1" noChangeArrowheads="1"/>
          </p:cNvSpPr>
          <p:nvPr>
            <p:ph type="body" idx="1"/>
          </p:nvPr>
        </p:nvSpPr>
        <p:spPr>
          <a:xfrm>
            <a:off x="431800" y="1481138"/>
            <a:ext cx="8280400" cy="4525962"/>
          </a:xfrm>
        </p:spPr>
        <p:txBody>
          <a:bodyPr/>
          <a:lstStyle/>
          <a:p>
            <a:r>
              <a:rPr lang="es-ES" altLang="es-ES">
                <a:solidFill>
                  <a:schemeClr val="bg2"/>
                </a:solidFill>
              </a:rPr>
              <a:t>Para eliminar los fallos que pueda tener el modo positivo, se recomienda utilizar el modo combinado.</a:t>
            </a:r>
          </a:p>
          <a:p>
            <a:pPr>
              <a:buFont typeface="Arial" panose="020B0604020202020204" pitchFamily="34" charset="0"/>
              <a:buNone/>
            </a:pPr>
            <a:endParaRPr lang="es-ES" altLang="es-ES">
              <a:solidFill>
                <a:schemeClr val="bg2"/>
              </a:solidFill>
            </a:endParaRPr>
          </a:p>
        </p:txBody>
      </p:sp>
      <p:pic>
        <p:nvPicPr>
          <p:cNvPr id="30515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0" y="2432050"/>
            <a:ext cx="78232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3" name="Rectangle 3"/>
          <p:cNvSpPr>
            <a:spLocks noGrp="1" noChangeArrowheads="1"/>
          </p:cNvSpPr>
          <p:nvPr>
            <p:ph type="title"/>
          </p:nvPr>
        </p:nvSpPr>
        <p:spPr/>
        <p:txBody>
          <a:bodyPr/>
          <a:lstStyle/>
          <a:p>
            <a:r>
              <a:rPr lang="es-ES" altLang="es-ES" sz="3200"/>
              <a:t>Contactos eléctricos ligados mecánicamente</a:t>
            </a:r>
          </a:p>
        </p:txBody>
      </p:sp>
      <p:sp>
        <p:nvSpPr>
          <p:cNvPr id="307204" name="Rectangle 4"/>
          <p:cNvSpPr>
            <a:spLocks noGrp="1" noChangeArrowheads="1"/>
          </p:cNvSpPr>
          <p:nvPr>
            <p:ph type="body" idx="1"/>
          </p:nvPr>
        </p:nvSpPr>
        <p:spPr>
          <a:xfrm>
            <a:off x="323850" y="4724400"/>
            <a:ext cx="4140200" cy="1574800"/>
          </a:xfrm>
        </p:spPr>
        <p:txBody>
          <a:bodyPr/>
          <a:lstStyle/>
          <a:p>
            <a:r>
              <a:rPr lang="es-ES" altLang="es-ES" sz="1800">
                <a:solidFill>
                  <a:schemeClr val="bg2"/>
                </a:solidFill>
              </a:rPr>
              <a:t>El guiado mecánico (guiado forzado) conlleva la imposibilidad de cerrar simultáneamente los contactos NC y los contactos NA.</a:t>
            </a:r>
          </a:p>
        </p:txBody>
      </p:sp>
      <p:sp>
        <p:nvSpPr>
          <p:cNvPr id="307207" name="Rectangle 7"/>
          <p:cNvSpPr>
            <a:spLocks noChangeArrowheads="1"/>
          </p:cNvSpPr>
          <p:nvPr/>
        </p:nvSpPr>
        <p:spPr bwMode="auto">
          <a:xfrm>
            <a:off x="4716463" y="4724400"/>
            <a:ext cx="4140200" cy="157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D1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18000" bIns="10800"/>
          <a:lstStyle>
            <a:lvl1pPr marL="180975" indent="-180975">
              <a:spcBef>
                <a:spcPct val="20000"/>
              </a:spcBef>
              <a:buClr>
                <a:schemeClr val="accent1"/>
              </a:buClr>
              <a:buFont typeface="Arial" panose="020B0604020202020204" pitchFamily="34" charset="0"/>
              <a:buChar char="●"/>
              <a:defRPr sz="2000">
                <a:solidFill>
                  <a:schemeClr val="accent1"/>
                </a:solidFill>
                <a:latin typeface="Arial" panose="020B0604020202020204" pitchFamily="34" charset="0"/>
              </a:defRPr>
            </a:lvl1pPr>
            <a:lvl2pPr marL="541338" indent="-180975">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2pPr>
            <a:lvl3pPr marL="901700" indent="-84138">
              <a:spcBef>
                <a:spcPct val="20000"/>
              </a:spcBef>
              <a:buClr>
                <a:schemeClr val="bg2"/>
              </a:buClr>
              <a:buFont typeface="Arial" panose="020B0604020202020204" pitchFamily="34" charset="0"/>
              <a:buChar char="●"/>
              <a:defRPr>
                <a:solidFill>
                  <a:schemeClr val="bg2"/>
                </a:solidFill>
                <a:latin typeface="Arial" panose="020B0604020202020204" pitchFamily="34" charset="0"/>
              </a:defRPr>
            </a:lvl3pPr>
            <a:lvl4pPr marL="1751013" indent="-228600">
              <a:spcBef>
                <a:spcPct val="20000"/>
              </a:spcBef>
              <a:buChar char="–"/>
              <a:defRPr sz="2000">
                <a:solidFill>
                  <a:schemeClr val="tx1"/>
                </a:solidFill>
                <a:latin typeface="Arial" panose="020B0604020202020204" pitchFamily="34" charset="0"/>
              </a:defRPr>
            </a:lvl4pPr>
            <a:lvl5pPr marL="2159000" indent="-228600">
              <a:spcBef>
                <a:spcPct val="20000"/>
              </a:spcBef>
              <a:buChar char="»"/>
              <a:defRPr sz="2000">
                <a:solidFill>
                  <a:schemeClr val="tx1"/>
                </a:solidFill>
                <a:latin typeface="Arial" panose="020B0604020202020204" pitchFamily="34" charset="0"/>
              </a:defRPr>
            </a:lvl5pPr>
            <a:lvl6pPr marL="2616200" indent="-228600" fontAlgn="base">
              <a:spcBef>
                <a:spcPct val="20000"/>
              </a:spcBef>
              <a:spcAft>
                <a:spcPct val="0"/>
              </a:spcAft>
              <a:buChar char="»"/>
              <a:defRPr sz="2000">
                <a:solidFill>
                  <a:schemeClr val="tx1"/>
                </a:solidFill>
                <a:latin typeface="Arial" panose="020B0604020202020204" pitchFamily="34" charset="0"/>
              </a:defRPr>
            </a:lvl6pPr>
            <a:lvl7pPr marL="3073400" indent="-228600" fontAlgn="base">
              <a:spcBef>
                <a:spcPct val="20000"/>
              </a:spcBef>
              <a:spcAft>
                <a:spcPct val="0"/>
              </a:spcAft>
              <a:buChar char="»"/>
              <a:defRPr sz="2000">
                <a:solidFill>
                  <a:schemeClr val="tx1"/>
                </a:solidFill>
                <a:latin typeface="Arial" panose="020B0604020202020204" pitchFamily="34" charset="0"/>
              </a:defRPr>
            </a:lvl7pPr>
            <a:lvl8pPr marL="3530600" indent="-228600" fontAlgn="base">
              <a:spcBef>
                <a:spcPct val="20000"/>
              </a:spcBef>
              <a:spcAft>
                <a:spcPct val="0"/>
              </a:spcAft>
              <a:buChar char="»"/>
              <a:defRPr sz="2000">
                <a:solidFill>
                  <a:schemeClr val="tx1"/>
                </a:solidFill>
                <a:latin typeface="Arial" panose="020B0604020202020204" pitchFamily="34" charset="0"/>
              </a:defRPr>
            </a:lvl8pPr>
            <a:lvl9pPr marL="3987800" indent="-228600" fontAlgn="base">
              <a:spcBef>
                <a:spcPct val="20000"/>
              </a:spcBef>
              <a:spcAft>
                <a:spcPct val="0"/>
              </a:spcAft>
              <a:buChar char="»"/>
              <a:defRPr sz="2000">
                <a:solidFill>
                  <a:schemeClr val="tx1"/>
                </a:solidFill>
                <a:latin typeface="Arial" panose="020B0604020202020204" pitchFamily="34" charset="0"/>
              </a:defRPr>
            </a:lvl9pPr>
          </a:lstStyle>
          <a:p>
            <a:r>
              <a:rPr lang="es-ES" altLang="es-ES" sz="1800" b="0">
                <a:solidFill>
                  <a:schemeClr val="bg2"/>
                </a:solidFill>
              </a:rPr>
              <a:t>Si aparece un fallo: contacto A soldado; entonces el contacto B permanece abierto.</a:t>
            </a:r>
          </a:p>
        </p:txBody>
      </p:sp>
      <p:pic>
        <p:nvPicPr>
          <p:cNvPr id="30720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30388"/>
            <a:ext cx="4545013" cy="215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0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3813" y="1690688"/>
            <a:ext cx="3522662" cy="25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688" y="3143250"/>
            <a:ext cx="3973512"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9251" name="Rectangle 3"/>
          <p:cNvSpPr>
            <a:spLocks noGrp="1" noChangeArrowheads="1"/>
          </p:cNvSpPr>
          <p:nvPr>
            <p:ph type="title"/>
          </p:nvPr>
        </p:nvSpPr>
        <p:spPr/>
        <p:txBody>
          <a:bodyPr/>
          <a:lstStyle/>
          <a:p>
            <a:r>
              <a:rPr lang="es-ES" altLang="es-ES"/>
              <a:t>Contactos espejo</a:t>
            </a:r>
          </a:p>
        </p:txBody>
      </p:sp>
      <p:sp>
        <p:nvSpPr>
          <p:cNvPr id="309252" name="Rectangle 4"/>
          <p:cNvSpPr>
            <a:spLocks noGrp="1" noChangeArrowheads="1"/>
          </p:cNvSpPr>
          <p:nvPr>
            <p:ph type="body" idx="1"/>
          </p:nvPr>
        </p:nvSpPr>
        <p:spPr/>
        <p:txBody>
          <a:bodyPr/>
          <a:lstStyle/>
          <a:p>
            <a:r>
              <a:rPr lang="es-ES" altLang="es-ES">
                <a:solidFill>
                  <a:schemeClr val="bg2"/>
                </a:solidFill>
              </a:rPr>
              <a:t>Se denomina “contacto auxiliar ligado mecánicamente a los polos de potencia” ó “contacto espejo” a un contacto auxiliar NC que no puede cerrarse nunca al mismo tiempo que los polos de potencia.  </a:t>
            </a:r>
          </a:p>
          <a:p>
            <a:endParaRPr lang="es-ES" altLang="es-ES">
              <a:solidFill>
                <a:schemeClr val="bg2"/>
              </a:solidFill>
            </a:endParaRPr>
          </a:p>
          <a:p>
            <a:endParaRPr lang="es-ES" altLang="es-ES">
              <a:solidFill>
                <a:schemeClr val="bg2"/>
              </a:solidFill>
            </a:endParaRPr>
          </a:p>
          <a:p>
            <a:pPr lvl="1"/>
            <a:r>
              <a:rPr lang="es-ES" altLang="es-ES"/>
              <a:t>Si uno de los polos de potencia se </a:t>
            </a:r>
          </a:p>
          <a:p>
            <a:pPr lvl="1">
              <a:buFont typeface="Arial" panose="020B0604020202020204" pitchFamily="34" charset="0"/>
              <a:buNone/>
            </a:pPr>
            <a:r>
              <a:rPr lang="es-ES" altLang="es-ES"/>
              <a:t>	queda soldado, la unión mecánica </a:t>
            </a:r>
          </a:p>
          <a:p>
            <a:pPr lvl="1">
              <a:buFont typeface="Arial" panose="020B0604020202020204" pitchFamily="34" charset="0"/>
              <a:buNone/>
            </a:pPr>
            <a:r>
              <a:rPr lang="es-ES" altLang="es-ES"/>
              <a:t>	impide que el contacto auxiliar NC </a:t>
            </a:r>
          </a:p>
          <a:p>
            <a:pPr lvl="1">
              <a:buFont typeface="Arial" panose="020B0604020202020204" pitchFamily="34" charset="0"/>
              <a:buNone/>
            </a:pPr>
            <a:r>
              <a:rPr lang="es-ES" altLang="es-ES"/>
              <a:t>	(contacto espejo) se cierre cuando </a:t>
            </a:r>
          </a:p>
          <a:p>
            <a:pPr lvl="1">
              <a:buFont typeface="Arial" panose="020B0604020202020204" pitchFamily="34" charset="0"/>
              <a:buNone/>
            </a:pPr>
            <a:r>
              <a:rPr lang="es-ES" altLang="es-ES"/>
              <a:t>	la bobina se quede sin alimentación. </a:t>
            </a:r>
          </a:p>
        </p:txBody>
      </p:sp>
      <p:pic>
        <p:nvPicPr>
          <p:cNvPr id="309256" name="Picture 8" descr="Arrow_turn_left">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8424069" y="6128544"/>
            <a:ext cx="504825" cy="4333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31800" y="77788"/>
            <a:ext cx="8532813" cy="903287"/>
          </a:xfrm>
        </p:spPr>
        <p:txBody>
          <a:bodyPr/>
          <a:lstStyle/>
          <a:p>
            <a:r>
              <a:rPr lang="es-ES" altLang="es-ES" sz="3200" dirty="0"/>
              <a:t>Directiva de Máquinas (2006/42/CE)</a:t>
            </a:r>
          </a:p>
        </p:txBody>
      </p:sp>
      <p:sp>
        <p:nvSpPr>
          <p:cNvPr id="44035" name="Rectangle 3"/>
          <p:cNvSpPr>
            <a:spLocks noGrp="1" noChangeArrowheads="1"/>
          </p:cNvSpPr>
          <p:nvPr>
            <p:ph type="body" idx="1"/>
          </p:nvPr>
        </p:nvSpPr>
        <p:spPr>
          <a:xfrm>
            <a:off x="431799" y="1341438"/>
            <a:ext cx="7890565" cy="3870325"/>
          </a:xfrm>
        </p:spPr>
        <p:txBody>
          <a:bodyPr/>
          <a:lstStyle/>
          <a:p>
            <a:pPr marL="282575" indent="-282575">
              <a:lnSpc>
                <a:spcPct val="90000"/>
              </a:lnSpc>
            </a:pPr>
            <a:r>
              <a:rPr lang="es-ES" altLang="es-ES" sz="1600" dirty="0"/>
              <a:t>Define los requisitos esenciales de salud y seguridad de las máquinas.  </a:t>
            </a:r>
          </a:p>
          <a:p>
            <a:pPr marL="282575" indent="-282575">
              <a:lnSpc>
                <a:spcPct val="90000"/>
              </a:lnSpc>
            </a:pPr>
            <a:endParaRPr lang="es-ES" altLang="es-ES" sz="1600" dirty="0"/>
          </a:p>
          <a:p>
            <a:pPr marL="282575" indent="-282575">
              <a:lnSpc>
                <a:spcPct val="90000"/>
              </a:lnSpc>
            </a:pPr>
            <a:r>
              <a:rPr lang="es-ES" altLang="es-ES" sz="1600" dirty="0"/>
              <a:t>Desde finales de 2009 esta Directiva reemplaza la antigua Directiva de Máquinas 98/37/CE.</a:t>
            </a:r>
            <a:br>
              <a:rPr lang="es-ES" altLang="es-ES" sz="1600" dirty="0"/>
            </a:br>
            <a:endParaRPr lang="es-ES" altLang="es-ES" sz="1600" dirty="0"/>
          </a:p>
          <a:p>
            <a:pPr marL="282575" indent="-282575">
              <a:lnSpc>
                <a:spcPct val="90000"/>
              </a:lnSpc>
            </a:pPr>
            <a:r>
              <a:rPr lang="es-ES" altLang="es-ES" sz="1600" dirty="0"/>
              <a:t>Los fabricantes que introduzcan sus máquinas dentro del mercado de la UE deben cumplir con los requerimientos de esta Directiva y deben asegurarse de que: </a:t>
            </a:r>
          </a:p>
          <a:p>
            <a:pPr marL="730250" lvl="1" indent="-268288">
              <a:lnSpc>
                <a:spcPct val="90000"/>
              </a:lnSpc>
            </a:pPr>
            <a:r>
              <a:rPr lang="es-ES" altLang="es-ES" sz="1400" dirty="0"/>
              <a:t>El Expediente Técnico esté disponible para una petición de las autoridades. </a:t>
            </a:r>
          </a:p>
          <a:p>
            <a:pPr marL="730250" lvl="1" indent="-268288">
              <a:lnSpc>
                <a:spcPct val="90000"/>
              </a:lnSpc>
            </a:pPr>
            <a:r>
              <a:rPr lang="es-ES" altLang="es-ES" sz="1400" dirty="0"/>
              <a:t>El marcado CE esté fijado y la Declaración de Conformidad esté firmada. </a:t>
            </a:r>
            <a:br>
              <a:rPr lang="es-ES" altLang="es-ES" sz="1400" dirty="0"/>
            </a:br>
            <a:endParaRPr lang="es-ES" altLang="es-ES" sz="1400" dirty="0"/>
          </a:p>
          <a:p>
            <a:pPr marL="282575" indent="-282575">
              <a:lnSpc>
                <a:spcPct val="90000"/>
              </a:lnSpc>
            </a:pPr>
            <a:r>
              <a:rPr lang="es-ES" altLang="es-ES" sz="1600" dirty="0"/>
              <a:t>Los usuarios de las máquinas necesitan garantizar que las máquinas adquiridas tengan el marcado CE acompañado de la Declaración de Conformidad con la Directiva de Máquinas. </a:t>
            </a:r>
          </a:p>
        </p:txBody>
      </p:sp>
      <p:grpSp>
        <p:nvGrpSpPr>
          <p:cNvPr id="2" name="Grupo 1"/>
          <p:cNvGrpSpPr/>
          <p:nvPr/>
        </p:nvGrpSpPr>
        <p:grpSpPr>
          <a:xfrm>
            <a:off x="572265" y="4701511"/>
            <a:ext cx="5065278" cy="1573316"/>
            <a:chOff x="753168" y="5251381"/>
            <a:chExt cx="8153711" cy="1312892"/>
          </a:xfrm>
        </p:grpSpPr>
        <p:sp>
          <p:nvSpPr>
            <p:cNvPr id="44039" name="Rectangle 7"/>
            <p:cNvSpPr>
              <a:spLocks noChangeArrowheads="1"/>
            </p:cNvSpPr>
            <p:nvPr/>
          </p:nvSpPr>
          <p:spPr bwMode="auto">
            <a:xfrm>
              <a:off x="1042845" y="5363944"/>
              <a:ext cx="778734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ES" altLang="es-ES" dirty="0">
                  <a:solidFill>
                    <a:schemeClr val="accent2"/>
                  </a:solidFill>
                </a:rPr>
                <a:t>El cumplimiento con la Directiva de Máquinas, así como con el resto de las Directivas Europeas es obligatorio para los fabricantes de maquinaria</a:t>
              </a:r>
            </a:p>
          </p:txBody>
        </p:sp>
        <p:sp>
          <p:nvSpPr>
            <p:cNvPr id="44040" name="AutoShape 8"/>
            <p:cNvSpPr>
              <a:spLocks noChangeArrowheads="1"/>
            </p:cNvSpPr>
            <p:nvPr/>
          </p:nvSpPr>
          <p:spPr bwMode="auto">
            <a:xfrm>
              <a:off x="753168" y="5251381"/>
              <a:ext cx="8153711" cy="1208800"/>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pic>
        <p:nvPicPr>
          <p:cNvPr id="9"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69857" y="4957802"/>
            <a:ext cx="3259975" cy="1080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31800" y="77788"/>
            <a:ext cx="8532813" cy="903287"/>
          </a:xfrm>
        </p:spPr>
        <p:txBody>
          <a:bodyPr/>
          <a:lstStyle/>
          <a:p>
            <a:r>
              <a:rPr lang="es-ES" altLang="es-ES" sz="3200" dirty="0"/>
              <a:t>Peligro y riesgo</a:t>
            </a:r>
          </a:p>
        </p:txBody>
      </p:sp>
      <p:sp>
        <p:nvSpPr>
          <p:cNvPr id="44035" name="Rectangle 3"/>
          <p:cNvSpPr>
            <a:spLocks noGrp="1" noChangeArrowheads="1"/>
          </p:cNvSpPr>
          <p:nvPr>
            <p:ph type="body" idx="1"/>
          </p:nvPr>
        </p:nvSpPr>
        <p:spPr>
          <a:xfrm>
            <a:off x="431799" y="1341438"/>
            <a:ext cx="7890565" cy="3870325"/>
          </a:xfrm>
        </p:spPr>
        <p:txBody>
          <a:bodyPr/>
          <a:lstStyle/>
          <a:p>
            <a:pPr marL="282575" indent="-282575">
              <a:lnSpc>
                <a:spcPct val="90000"/>
              </a:lnSpc>
            </a:pPr>
            <a:r>
              <a:rPr lang="es-ES" altLang="es-ES" sz="1600" dirty="0"/>
              <a:t>El nivel de seguridad a cumplir en una máquina viene determinado en función del riesgo.  </a:t>
            </a:r>
          </a:p>
          <a:p>
            <a:pPr marL="282575" indent="-282575">
              <a:lnSpc>
                <a:spcPct val="90000"/>
              </a:lnSpc>
            </a:pPr>
            <a:endParaRPr lang="es-ES" altLang="es-ES" sz="1600" dirty="0"/>
          </a:p>
        </p:txBody>
      </p:sp>
      <p:pic>
        <p:nvPicPr>
          <p:cNvPr id="11" name="Picture 19" descr="MPj04318100000[1]"/>
          <p:cNvPicPr>
            <a:picLocks noChangeAspect="1" noChangeArrowheads="1"/>
          </p:cNvPicPr>
          <p:nvPr/>
        </p:nvPicPr>
        <p:blipFill>
          <a:blip r:embed="rId3" cstate="print"/>
          <a:srcRect/>
          <a:stretch>
            <a:fillRect/>
          </a:stretch>
        </p:blipFill>
        <p:spPr bwMode="auto">
          <a:xfrm>
            <a:off x="685906" y="2779138"/>
            <a:ext cx="3203588" cy="2178050"/>
          </a:xfrm>
          <a:prstGeom prst="rect">
            <a:avLst/>
          </a:prstGeom>
          <a:noFill/>
        </p:spPr>
      </p:pic>
      <p:pic>
        <p:nvPicPr>
          <p:cNvPr id="12" name="Picture 48" descr="tigre-500"/>
          <p:cNvPicPr>
            <a:picLocks noChangeAspect="1" noChangeArrowheads="1"/>
          </p:cNvPicPr>
          <p:nvPr/>
        </p:nvPicPr>
        <p:blipFill>
          <a:blip r:embed="rId4" cstate="print"/>
          <a:srcRect/>
          <a:stretch>
            <a:fillRect/>
          </a:stretch>
        </p:blipFill>
        <p:spPr bwMode="auto">
          <a:xfrm>
            <a:off x="4692400" y="2779138"/>
            <a:ext cx="2735262" cy="2132012"/>
          </a:xfrm>
          <a:prstGeom prst="rect">
            <a:avLst/>
          </a:prstGeom>
          <a:noFill/>
        </p:spPr>
      </p:pic>
      <p:grpSp>
        <p:nvGrpSpPr>
          <p:cNvPr id="13" name="Group 23"/>
          <p:cNvGrpSpPr>
            <a:grpSpLocks/>
          </p:cNvGrpSpPr>
          <p:nvPr/>
        </p:nvGrpSpPr>
        <p:grpSpPr bwMode="auto">
          <a:xfrm>
            <a:off x="4689225" y="2761675"/>
            <a:ext cx="2735262" cy="2166938"/>
            <a:chOff x="3833" y="1616"/>
            <a:chExt cx="1315" cy="1099"/>
          </a:xfrm>
        </p:grpSpPr>
        <p:sp>
          <p:nvSpPr>
            <p:cNvPr id="14" name="Rectangle 24"/>
            <p:cNvSpPr>
              <a:spLocks noChangeArrowheads="1"/>
            </p:cNvSpPr>
            <p:nvPr/>
          </p:nvSpPr>
          <p:spPr bwMode="auto">
            <a:xfrm>
              <a:off x="3833" y="1616"/>
              <a:ext cx="1315" cy="1099"/>
            </a:xfrm>
            <a:prstGeom prst="rect">
              <a:avLst/>
            </a:prstGeom>
            <a:noFill/>
            <a:ln w="28575">
              <a:solidFill>
                <a:schemeClr val="tx2"/>
              </a:solidFill>
              <a:miter lim="800000"/>
              <a:headEnd type="none" w="sm" len="sm"/>
              <a:tailEnd type="none" w="sm" len="sm"/>
            </a:ln>
          </p:spPr>
          <p:txBody>
            <a:bodyPr wrap="none" anchor="ctr"/>
            <a:lstStyle/>
            <a:p>
              <a:endParaRPr lang="fr-FR"/>
            </a:p>
          </p:txBody>
        </p:sp>
        <p:sp>
          <p:nvSpPr>
            <p:cNvPr id="15" name="Line 25"/>
            <p:cNvSpPr>
              <a:spLocks noChangeShapeType="1"/>
            </p:cNvSpPr>
            <p:nvPr/>
          </p:nvSpPr>
          <p:spPr bwMode="auto">
            <a:xfrm>
              <a:off x="4059" y="1616"/>
              <a:ext cx="0" cy="1099"/>
            </a:xfrm>
            <a:prstGeom prst="line">
              <a:avLst/>
            </a:prstGeom>
            <a:noFill/>
            <a:ln w="28575">
              <a:solidFill>
                <a:schemeClr val="tx2"/>
              </a:solidFill>
              <a:round/>
              <a:headEnd type="none" w="sm" len="sm"/>
              <a:tailEnd type="none" w="sm" len="sm"/>
            </a:ln>
          </p:spPr>
          <p:txBody>
            <a:bodyPr/>
            <a:lstStyle/>
            <a:p>
              <a:endParaRPr lang="fr-FR"/>
            </a:p>
          </p:txBody>
        </p:sp>
        <p:sp>
          <p:nvSpPr>
            <p:cNvPr id="16" name="Line 26"/>
            <p:cNvSpPr>
              <a:spLocks noChangeShapeType="1"/>
            </p:cNvSpPr>
            <p:nvPr/>
          </p:nvSpPr>
          <p:spPr bwMode="auto">
            <a:xfrm>
              <a:off x="4332" y="1616"/>
              <a:ext cx="0" cy="1099"/>
            </a:xfrm>
            <a:prstGeom prst="line">
              <a:avLst/>
            </a:prstGeom>
            <a:noFill/>
            <a:ln w="28575">
              <a:solidFill>
                <a:schemeClr val="tx2"/>
              </a:solidFill>
              <a:round/>
              <a:headEnd type="none" w="sm" len="sm"/>
              <a:tailEnd type="none" w="sm" len="sm"/>
            </a:ln>
          </p:spPr>
          <p:txBody>
            <a:bodyPr/>
            <a:lstStyle/>
            <a:p>
              <a:endParaRPr lang="fr-FR"/>
            </a:p>
          </p:txBody>
        </p:sp>
        <p:sp>
          <p:nvSpPr>
            <p:cNvPr id="17" name="Line 27"/>
            <p:cNvSpPr>
              <a:spLocks noChangeShapeType="1"/>
            </p:cNvSpPr>
            <p:nvPr/>
          </p:nvSpPr>
          <p:spPr bwMode="auto">
            <a:xfrm>
              <a:off x="4604" y="1616"/>
              <a:ext cx="0" cy="1099"/>
            </a:xfrm>
            <a:prstGeom prst="line">
              <a:avLst/>
            </a:prstGeom>
            <a:noFill/>
            <a:ln w="28575">
              <a:solidFill>
                <a:schemeClr val="tx2"/>
              </a:solidFill>
              <a:round/>
              <a:headEnd type="none" w="sm" len="sm"/>
              <a:tailEnd type="none" w="sm" len="sm"/>
            </a:ln>
          </p:spPr>
          <p:txBody>
            <a:bodyPr/>
            <a:lstStyle/>
            <a:p>
              <a:endParaRPr lang="fr-FR"/>
            </a:p>
          </p:txBody>
        </p:sp>
        <p:sp>
          <p:nvSpPr>
            <p:cNvPr id="18" name="Line 28"/>
            <p:cNvSpPr>
              <a:spLocks noChangeShapeType="1"/>
            </p:cNvSpPr>
            <p:nvPr/>
          </p:nvSpPr>
          <p:spPr bwMode="auto">
            <a:xfrm>
              <a:off x="4876" y="1616"/>
              <a:ext cx="0" cy="1099"/>
            </a:xfrm>
            <a:prstGeom prst="line">
              <a:avLst/>
            </a:prstGeom>
            <a:noFill/>
            <a:ln w="28575">
              <a:solidFill>
                <a:schemeClr val="tx2"/>
              </a:solidFill>
              <a:round/>
              <a:headEnd type="none" w="sm" len="sm"/>
              <a:tailEnd type="none" w="sm" len="sm"/>
            </a:ln>
          </p:spPr>
          <p:txBody>
            <a:bodyPr/>
            <a:lstStyle/>
            <a:p>
              <a:endParaRPr lang="fr-FR"/>
            </a:p>
          </p:txBody>
        </p:sp>
        <p:sp>
          <p:nvSpPr>
            <p:cNvPr id="19" name="Line 29"/>
            <p:cNvSpPr>
              <a:spLocks noChangeShapeType="1"/>
            </p:cNvSpPr>
            <p:nvPr/>
          </p:nvSpPr>
          <p:spPr bwMode="auto">
            <a:xfrm>
              <a:off x="3833" y="1842"/>
              <a:ext cx="1315" cy="0"/>
            </a:xfrm>
            <a:prstGeom prst="line">
              <a:avLst/>
            </a:prstGeom>
            <a:noFill/>
            <a:ln w="28575">
              <a:solidFill>
                <a:schemeClr val="tx2"/>
              </a:solidFill>
              <a:round/>
              <a:headEnd type="none" w="sm" len="sm"/>
              <a:tailEnd type="none" w="sm" len="sm"/>
            </a:ln>
          </p:spPr>
          <p:txBody>
            <a:bodyPr/>
            <a:lstStyle/>
            <a:p>
              <a:endParaRPr lang="fr-FR"/>
            </a:p>
          </p:txBody>
        </p:sp>
        <p:sp>
          <p:nvSpPr>
            <p:cNvPr id="20" name="Line 30"/>
            <p:cNvSpPr>
              <a:spLocks noChangeShapeType="1"/>
            </p:cNvSpPr>
            <p:nvPr/>
          </p:nvSpPr>
          <p:spPr bwMode="auto">
            <a:xfrm>
              <a:off x="3833" y="2478"/>
              <a:ext cx="1315" cy="0"/>
            </a:xfrm>
            <a:prstGeom prst="line">
              <a:avLst/>
            </a:prstGeom>
            <a:noFill/>
            <a:ln w="28575">
              <a:solidFill>
                <a:schemeClr val="tx2"/>
              </a:solidFill>
              <a:round/>
              <a:headEnd type="none" w="sm" len="sm"/>
              <a:tailEnd type="none" w="sm" len="sm"/>
            </a:ln>
          </p:spPr>
          <p:txBody>
            <a:bodyPr/>
            <a:lstStyle/>
            <a:p>
              <a:endParaRPr lang="fr-FR"/>
            </a:p>
          </p:txBody>
        </p:sp>
      </p:grpSp>
      <p:grpSp>
        <p:nvGrpSpPr>
          <p:cNvPr id="21" name="Group 44"/>
          <p:cNvGrpSpPr>
            <a:grpSpLocks/>
          </p:cNvGrpSpPr>
          <p:nvPr/>
        </p:nvGrpSpPr>
        <p:grpSpPr bwMode="auto">
          <a:xfrm>
            <a:off x="4701925" y="2750563"/>
            <a:ext cx="2716212" cy="2206625"/>
            <a:chOff x="3477" y="358"/>
            <a:chExt cx="1711" cy="1390"/>
          </a:xfrm>
        </p:grpSpPr>
        <p:sp>
          <p:nvSpPr>
            <p:cNvPr id="22" name="Rectangle 33"/>
            <p:cNvSpPr>
              <a:spLocks noChangeArrowheads="1"/>
            </p:cNvSpPr>
            <p:nvPr/>
          </p:nvSpPr>
          <p:spPr bwMode="auto">
            <a:xfrm>
              <a:off x="3477" y="364"/>
              <a:ext cx="1711" cy="1364"/>
            </a:xfrm>
            <a:prstGeom prst="rect">
              <a:avLst/>
            </a:prstGeom>
            <a:noFill/>
            <a:ln w="38100">
              <a:solidFill>
                <a:schemeClr val="accent5"/>
              </a:solidFill>
              <a:miter lim="800000"/>
              <a:headEnd type="none" w="sm" len="sm"/>
              <a:tailEnd type="none" w="sm" len="sm"/>
            </a:ln>
          </p:spPr>
          <p:txBody>
            <a:bodyPr anchor="ctr">
              <a:spAutoFit/>
            </a:bodyPr>
            <a:lstStyle/>
            <a:p>
              <a:endParaRPr lang="fr-FR"/>
            </a:p>
          </p:txBody>
        </p:sp>
        <p:sp>
          <p:nvSpPr>
            <p:cNvPr id="23" name="Line 39"/>
            <p:cNvSpPr>
              <a:spLocks noChangeShapeType="1"/>
            </p:cNvSpPr>
            <p:nvPr/>
          </p:nvSpPr>
          <p:spPr bwMode="auto">
            <a:xfrm>
              <a:off x="3619" y="364"/>
              <a:ext cx="0" cy="1369"/>
            </a:xfrm>
            <a:prstGeom prst="line">
              <a:avLst/>
            </a:prstGeom>
            <a:noFill/>
            <a:ln w="38100">
              <a:solidFill>
                <a:schemeClr val="accent5"/>
              </a:solidFill>
              <a:round/>
              <a:headEnd type="none" w="sm" len="sm"/>
              <a:tailEnd type="none" w="sm" len="sm"/>
            </a:ln>
          </p:spPr>
          <p:txBody>
            <a:bodyPr>
              <a:spAutoFit/>
            </a:bodyPr>
            <a:lstStyle/>
            <a:p>
              <a:endParaRPr lang="fr-FR"/>
            </a:p>
          </p:txBody>
        </p:sp>
        <p:sp>
          <p:nvSpPr>
            <p:cNvPr id="24" name="Line 40"/>
            <p:cNvSpPr>
              <a:spLocks noChangeShapeType="1"/>
            </p:cNvSpPr>
            <p:nvPr/>
          </p:nvSpPr>
          <p:spPr bwMode="auto">
            <a:xfrm>
              <a:off x="3971" y="358"/>
              <a:ext cx="0" cy="1374"/>
            </a:xfrm>
            <a:prstGeom prst="line">
              <a:avLst/>
            </a:prstGeom>
            <a:noFill/>
            <a:ln w="38100">
              <a:solidFill>
                <a:schemeClr val="accent5"/>
              </a:solidFill>
              <a:round/>
              <a:headEnd type="none" w="sm" len="sm"/>
              <a:tailEnd type="none" w="sm" len="sm"/>
            </a:ln>
          </p:spPr>
          <p:txBody>
            <a:bodyPr>
              <a:spAutoFit/>
            </a:bodyPr>
            <a:lstStyle/>
            <a:p>
              <a:endParaRPr lang="fr-FR"/>
            </a:p>
          </p:txBody>
        </p:sp>
        <p:sp>
          <p:nvSpPr>
            <p:cNvPr id="25" name="Line 41"/>
            <p:cNvSpPr>
              <a:spLocks noChangeShapeType="1"/>
            </p:cNvSpPr>
            <p:nvPr/>
          </p:nvSpPr>
          <p:spPr bwMode="auto">
            <a:xfrm>
              <a:off x="4308" y="364"/>
              <a:ext cx="0" cy="1380"/>
            </a:xfrm>
            <a:prstGeom prst="line">
              <a:avLst/>
            </a:prstGeom>
            <a:noFill/>
            <a:ln w="38100">
              <a:solidFill>
                <a:schemeClr val="accent5"/>
              </a:solidFill>
              <a:round/>
              <a:headEnd type="none" w="sm" len="sm"/>
              <a:tailEnd type="none" w="sm" len="sm"/>
            </a:ln>
          </p:spPr>
          <p:txBody>
            <a:bodyPr>
              <a:spAutoFit/>
            </a:bodyPr>
            <a:lstStyle/>
            <a:p>
              <a:endParaRPr lang="fr-FR"/>
            </a:p>
          </p:txBody>
        </p:sp>
        <p:sp>
          <p:nvSpPr>
            <p:cNvPr id="26" name="Line 42"/>
            <p:cNvSpPr>
              <a:spLocks noChangeShapeType="1"/>
            </p:cNvSpPr>
            <p:nvPr/>
          </p:nvSpPr>
          <p:spPr bwMode="auto">
            <a:xfrm>
              <a:off x="4655" y="368"/>
              <a:ext cx="0" cy="1380"/>
            </a:xfrm>
            <a:prstGeom prst="line">
              <a:avLst/>
            </a:prstGeom>
            <a:noFill/>
            <a:ln w="38100">
              <a:solidFill>
                <a:schemeClr val="accent5"/>
              </a:solidFill>
              <a:round/>
              <a:headEnd type="none" w="sm" len="sm"/>
              <a:tailEnd type="none" w="sm" len="sm"/>
            </a:ln>
          </p:spPr>
          <p:txBody>
            <a:bodyPr>
              <a:spAutoFit/>
            </a:bodyPr>
            <a:lstStyle/>
            <a:p>
              <a:endParaRPr lang="fr-FR"/>
            </a:p>
          </p:txBody>
        </p:sp>
        <p:sp>
          <p:nvSpPr>
            <p:cNvPr id="27" name="Line 43"/>
            <p:cNvSpPr>
              <a:spLocks noChangeShapeType="1"/>
            </p:cNvSpPr>
            <p:nvPr/>
          </p:nvSpPr>
          <p:spPr bwMode="auto">
            <a:xfrm>
              <a:off x="5019" y="368"/>
              <a:ext cx="0" cy="1380"/>
            </a:xfrm>
            <a:prstGeom prst="line">
              <a:avLst/>
            </a:prstGeom>
            <a:noFill/>
            <a:ln w="38100">
              <a:solidFill>
                <a:schemeClr val="accent5"/>
              </a:solidFill>
              <a:round/>
              <a:headEnd type="none" w="sm" len="sm"/>
              <a:tailEnd type="none" w="sm" len="sm"/>
            </a:ln>
          </p:spPr>
          <p:txBody>
            <a:bodyPr>
              <a:spAutoFit/>
            </a:bodyPr>
            <a:lstStyle/>
            <a:p>
              <a:endParaRPr lang="fr-FR"/>
            </a:p>
          </p:txBody>
        </p:sp>
      </p:grpSp>
      <p:pic>
        <p:nvPicPr>
          <p:cNvPr id="28" name="Picture 46" descr="Doe"/>
          <p:cNvPicPr>
            <a:picLocks noChangeAspect="1" noChangeArrowheads="1"/>
          </p:cNvPicPr>
          <p:nvPr/>
        </p:nvPicPr>
        <p:blipFill>
          <a:blip r:embed="rId5" cstate="print">
            <a:clrChange>
              <a:clrFrom>
                <a:srgbClr val="FFFFFB"/>
              </a:clrFrom>
              <a:clrTo>
                <a:srgbClr val="FFFFFB">
                  <a:alpha val="0"/>
                </a:srgbClr>
              </a:clrTo>
            </a:clrChange>
          </a:blip>
          <a:srcRect/>
          <a:stretch>
            <a:fillRect/>
          </a:stretch>
        </p:blipFill>
        <p:spPr bwMode="auto">
          <a:xfrm>
            <a:off x="7642138" y="2802950"/>
            <a:ext cx="922338" cy="2154238"/>
          </a:xfrm>
          <a:prstGeom prst="rect">
            <a:avLst/>
          </a:prstGeom>
          <a:noFill/>
          <a:ln w="9525">
            <a:noFill/>
            <a:miter lim="800000"/>
            <a:headEnd/>
            <a:tailEnd/>
          </a:ln>
        </p:spPr>
      </p:pic>
      <p:grpSp>
        <p:nvGrpSpPr>
          <p:cNvPr id="29" name="Grupo 28"/>
          <p:cNvGrpSpPr/>
          <p:nvPr/>
        </p:nvGrpSpPr>
        <p:grpSpPr>
          <a:xfrm>
            <a:off x="1089612" y="5416502"/>
            <a:ext cx="6677991" cy="933445"/>
            <a:chOff x="753168" y="5251381"/>
            <a:chExt cx="8153711" cy="1208800"/>
          </a:xfrm>
        </p:grpSpPr>
        <p:sp>
          <p:nvSpPr>
            <p:cNvPr id="30" name="Rectangle 7"/>
            <p:cNvSpPr>
              <a:spLocks noChangeArrowheads="1"/>
            </p:cNvSpPr>
            <p:nvPr/>
          </p:nvSpPr>
          <p:spPr bwMode="auto">
            <a:xfrm>
              <a:off x="1042845" y="5363944"/>
              <a:ext cx="7524832" cy="836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ES" altLang="es-ES" dirty="0">
                  <a:solidFill>
                    <a:schemeClr val="accent2"/>
                  </a:solidFill>
                </a:rPr>
                <a:t>El riesgo es la combinación de la probabilidad de daño causado por una situación y el alcance de este daño  </a:t>
              </a:r>
            </a:p>
          </p:txBody>
        </p:sp>
        <p:sp>
          <p:nvSpPr>
            <p:cNvPr id="31" name="AutoShape 8"/>
            <p:cNvSpPr>
              <a:spLocks noChangeArrowheads="1"/>
            </p:cNvSpPr>
            <p:nvPr/>
          </p:nvSpPr>
          <p:spPr bwMode="auto">
            <a:xfrm>
              <a:off x="753168" y="5251381"/>
              <a:ext cx="8153711" cy="1208800"/>
            </a:xfrm>
            <a:prstGeom prst="roundRect">
              <a:avLst>
                <a:gd name="adj" fmla="val 16667"/>
              </a:avLst>
            </a:prstGeom>
            <a:noFill/>
            <a:ln w="25400" algn="ctr">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S"/>
            </a:p>
          </p:txBody>
        </p:sp>
      </p:grpSp>
    </p:spTree>
    <p:extLst>
      <p:ext uri="{BB962C8B-B14F-4D97-AF65-F5344CB8AC3E}">
        <p14:creationId xmlns:p14="http://schemas.microsoft.com/office/powerpoint/2010/main" val="34741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80">
                                          <p:stCondLst>
                                            <p:cond delay="0"/>
                                          </p:stCondLst>
                                        </p:cTn>
                                        <p:tgtEl>
                                          <p:spTgt spid="21"/>
                                        </p:tgtEl>
                                      </p:cBhvr>
                                    </p:animEffect>
                                    <p:anim calcmode="lin" valueType="num">
                                      <p:cBhvr>
                                        <p:cTn id="1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8" dur="26">
                                          <p:stCondLst>
                                            <p:cond delay="650"/>
                                          </p:stCondLst>
                                        </p:cTn>
                                        <p:tgtEl>
                                          <p:spTgt spid="21"/>
                                        </p:tgtEl>
                                      </p:cBhvr>
                                      <p:to x="100000" y="60000"/>
                                    </p:animScale>
                                    <p:animScale>
                                      <p:cBhvr>
                                        <p:cTn id="19" dur="166" decel="50000">
                                          <p:stCondLst>
                                            <p:cond delay="676"/>
                                          </p:stCondLst>
                                        </p:cTn>
                                        <p:tgtEl>
                                          <p:spTgt spid="21"/>
                                        </p:tgtEl>
                                      </p:cBhvr>
                                      <p:to x="100000" y="100000"/>
                                    </p:animScale>
                                    <p:animScale>
                                      <p:cBhvr>
                                        <p:cTn id="20" dur="26">
                                          <p:stCondLst>
                                            <p:cond delay="1312"/>
                                          </p:stCondLst>
                                        </p:cTn>
                                        <p:tgtEl>
                                          <p:spTgt spid="21"/>
                                        </p:tgtEl>
                                      </p:cBhvr>
                                      <p:to x="100000" y="80000"/>
                                    </p:animScale>
                                    <p:animScale>
                                      <p:cBhvr>
                                        <p:cTn id="21" dur="166" decel="50000">
                                          <p:stCondLst>
                                            <p:cond delay="1338"/>
                                          </p:stCondLst>
                                        </p:cTn>
                                        <p:tgtEl>
                                          <p:spTgt spid="21"/>
                                        </p:tgtEl>
                                      </p:cBhvr>
                                      <p:to x="100000" y="100000"/>
                                    </p:animScale>
                                    <p:animScale>
                                      <p:cBhvr>
                                        <p:cTn id="22" dur="26">
                                          <p:stCondLst>
                                            <p:cond delay="1642"/>
                                          </p:stCondLst>
                                        </p:cTn>
                                        <p:tgtEl>
                                          <p:spTgt spid="21"/>
                                        </p:tgtEl>
                                      </p:cBhvr>
                                      <p:to x="100000" y="90000"/>
                                    </p:animScale>
                                    <p:animScale>
                                      <p:cBhvr>
                                        <p:cTn id="23" dur="166" decel="50000">
                                          <p:stCondLst>
                                            <p:cond delay="1668"/>
                                          </p:stCondLst>
                                        </p:cTn>
                                        <p:tgtEl>
                                          <p:spTgt spid="21"/>
                                        </p:tgtEl>
                                      </p:cBhvr>
                                      <p:to x="100000" y="100000"/>
                                    </p:animScale>
                                    <p:animScale>
                                      <p:cBhvr>
                                        <p:cTn id="24" dur="26">
                                          <p:stCondLst>
                                            <p:cond delay="1808"/>
                                          </p:stCondLst>
                                        </p:cTn>
                                        <p:tgtEl>
                                          <p:spTgt spid="21"/>
                                        </p:tgtEl>
                                      </p:cBhvr>
                                      <p:to x="100000" y="95000"/>
                                    </p:animScale>
                                    <p:animScale>
                                      <p:cBhvr>
                                        <p:cTn id="25" dur="166" decel="50000">
                                          <p:stCondLst>
                                            <p:cond delay="1834"/>
                                          </p:stCondLst>
                                        </p:cTn>
                                        <p:tgtEl>
                                          <p:spTgt spid="21"/>
                                        </p:tgtEl>
                                      </p:cBhvr>
                                      <p:to x="100000" y="100000"/>
                                    </p:animScale>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a:themeElements>
    <a:clrScheme name="blank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lnDef>
  </a:objectDefaults>
  <a:extraClrSchemeLst>
    <a:extraClrScheme>
      <a:clrScheme name="blank 1">
        <a:dk1>
          <a:srgbClr val="FFFFFF"/>
        </a:dk1>
        <a:lt1>
          <a:srgbClr val="FFFFFF"/>
        </a:lt1>
        <a:dk2>
          <a:srgbClr val="B10043"/>
        </a:dk2>
        <a:lt2>
          <a:srgbClr val="FFFFFF"/>
        </a:lt2>
        <a:accent1>
          <a:srgbClr val="FFFFFF"/>
        </a:accent1>
        <a:accent2>
          <a:srgbClr val="B10043"/>
        </a:accent2>
        <a:accent3>
          <a:srgbClr val="D5AAB0"/>
        </a:accent3>
        <a:accent4>
          <a:srgbClr val="DADADA"/>
        </a:accent4>
        <a:accent5>
          <a:srgbClr val="FFFFFF"/>
        </a:accent5>
        <a:accent6>
          <a:srgbClr val="A0003C"/>
        </a:accent6>
        <a:hlink>
          <a:srgbClr val="42B4E6"/>
        </a:hlink>
        <a:folHlink>
          <a:srgbClr val="9FA0A4"/>
        </a:folHlink>
      </a:clrScheme>
      <a:clrMap bg1="dk2" tx1="lt1" bg2="dk1" tx2="lt2" accent1="accent1" accent2="accent2" accent3="accent3" accent4="accent4" accent5="accent5" accent6="accent6" hlink="hlink" folHlink="folHlink"/>
    </a:extraClrScheme>
    <a:extraClrScheme>
      <a:clrScheme name="blank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clrMap bg1="lt1" tx1="dk1" bg2="lt2" tx2="dk2" accent1="accent1" accent2="accent2" accent3="accent3" accent4="accent4" accent5="accent5" accent6="accent6" hlink="hlink" folHlink="folHlink"/>
    </a:extraClrScheme>
    <a:extraClrScheme>
      <a:clrScheme name="blank 3">
        <a:dk1>
          <a:srgbClr val="FFFFFF"/>
        </a:dk1>
        <a:lt1>
          <a:srgbClr val="FFFFFF"/>
        </a:lt1>
        <a:dk2>
          <a:srgbClr val="42B4E6"/>
        </a:dk2>
        <a:lt2>
          <a:srgbClr val="FFFFFF"/>
        </a:lt2>
        <a:accent1>
          <a:srgbClr val="FFFFFF"/>
        </a:accent1>
        <a:accent2>
          <a:srgbClr val="B10043"/>
        </a:accent2>
        <a:accent3>
          <a:srgbClr val="B0D6F0"/>
        </a:accent3>
        <a:accent4>
          <a:srgbClr val="DADADA"/>
        </a:accent4>
        <a:accent5>
          <a:srgbClr val="FFFFFF"/>
        </a:accent5>
        <a:accent6>
          <a:srgbClr val="A0003C"/>
        </a:accent6>
        <a:hlink>
          <a:srgbClr val="42B4E6"/>
        </a:hlink>
        <a:folHlink>
          <a:srgbClr val="FFFFFF"/>
        </a:folHlink>
      </a:clrScheme>
      <a:clrMap bg1="dk2" tx1="lt1" bg2="dk1" tx2="lt2" accent1="accent1" accent2="accent2" accent3="accent3" accent4="accent4" accent5="accent5" accent6="accent6" hlink="hlink" folHlink="folHlink"/>
    </a:extraClrScheme>
    <a:extraClrScheme>
      <a:clrScheme name="blank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blank 5">
        <a:dk1>
          <a:srgbClr val="FFFFFF"/>
        </a:dk1>
        <a:lt1>
          <a:srgbClr val="FFFFFF"/>
        </a:lt1>
        <a:dk2>
          <a:srgbClr val="009530"/>
        </a:dk2>
        <a:lt2>
          <a:srgbClr val="FFFFFF"/>
        </a:lt2>
        <a:accent1>
          <a:srgbClr val="FFFFFF"/>
        </a:accent1>
        <a:accent2>
          <a:srgbClr val="FFFFFF"/>
        </a:accent2>
        <a:accent3>
          <a:srgbClr val="AAC8AD"/>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PT08_EN">
  <a:themeElements>
    <a:clrScheme name="PPT08_EN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fontScheme name="PPT08_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lnDef>
  </a:objectDefaults>
  <a:extraClrSchemeLst>
    <a:extraClrScheme>
      <a:clrScheme name="PPT08_EN 1">
        <a:dk1>
          <a:srgbClr val="FFFFFF"/>
        </a:dk1>
        <a:lt1>
          <a:srgbClr val="FFFFFF"/>
        </a:lt1>
        <a:dk2>
          <a:srgbClr val="B10043"/>
        </a:dk2>
        <a:lt2>
          <a:srgbClr val="FFFFFF"/>
        </a:lt2>
        <a:accent1>
          <a:srgbClr val="FFFFFF"/>
        </a:accent1>
        <a:accent2>
          <a:srgbClr val="B10043"/>
        </a:accent2>
        <a:accent3>
          <a:srgbClr val="D5AAB0"/>
        </a:accent3>
        <a:accent4>
          <a:srgbClr val="DADADA"/>
        </a:accent4>
        <a:accent5>
          <a:srgbClr val="FFFFFF"/>
        </a:accent5>
        <a:accent6>
          <a:srgbClr val="A0003C"/>
        </a:accent6>
        <a:hlink>
          <a:srgbClr val="42B4E6"/>
        </a:hlink>
        <a:folHlink>
          <a:srgbClr val="9FA0A4"/>
        </a:folHlink>
      </a:clrScheme>
      <a:clrMap bg1="dk2" tx1="lt1" bg2="dk1" tx2="lt2" accent1="accent1" accent2="accent2" accent3="accent3" accent4="accent4" accent5="accent5" accent6="accent6" hlink="hlink" folHlink="folHlink"/>
    </a:extraClrScheme>
    <a:extraClrScheme>
      <a:clrScheme name="PPT08_EN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clrMap bg1="lt1" tx1="dk1" bg2="lt2" tx2="dk2" accent1="accent1" accent2="accent2" accent3="accent3" accent4="accent4" accent5="accent5" accent6="accent6" hlink="hlink" folHlink="folHlink"/>
    </a:extraClrScheme>
    <a:extraClrScheme>
      <a:clrScheme name="PPT08_EN 3">
        <a:dk1>
          <a:srgbClr val="FFFFFF"/>
        </a:dk1>
        <a:lt1>
          <a:srgbClr val="FFFFFF"/>
        </a:lt1>
        <a:dk2>
          <a:srgbClr val="42B4E6"/>
        </a:dk2>
        <a:lt2>
          <a:srgbClr val="FFFFFF"/>
        </a:lt2>
        <a:accent1>
          <a:srgbClr val="FFFFFF"/>
        </a:accent1>
        <a:accent2>
          <a:srgbClr val="B10043"/>
        </a:accent2>
        <a:accent3>
          <a:srgbClr val="B0D6F0"/>
        </a:accent3>
        <a:accent4>
          <a:srgbClr val="DADADA"/>
        </a:accent4>
        <a:accent5>
          <a:srgbClr val="FFFFFF"/>
        </a:accent5>
        <a:accent6>
          <a:srgbClr val="A0003C"/>
        </a:accent6>
        <a:hlink>
          <a:srgbClr val="42B4E6"/>
        </a:hlink>
        <a:folHlink>
          <a:srgbClr val="FFFFFF"/>
        </a:folHlink>
      </a:clrScheme>
      <a:clrMap bg1="dk2" tx1="lt1" bg2="dk1" tx2="lt2" accent1="accent1" accent2="accent2" accent3="accent3" accent4="accent4" accent5="accent5" accent6="accent6" hlink="hlink" folHlink="folHlink"/>
    </a:extraClrScheme>
    <a:extraClrScheme>
      <a:clrScheme name="PPT08_EN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PPT08_EN 5">
        <a:dk1>
          <a:srgbClr val="FFFFFF"/>
        </a:dk1>
        <a:lt1>
          <a:srgbClr val="FFFFFF"/>
        </a:lt1>
        <a:dk2>
          <a:srgbClr val="009530"/>
        </a:dk2>
        <a:lt2>
          <a:srgbClr val="FFFFFF"/>
        </a:lt2>
        <a:accent1>
          <a:srgbClr val="FFFFFF"/>
        </a:accent1>
        <a:accent2>
          <a:srgbClr val="FFFFFF"/>
        </a:accent2>
        <a:accent3>
          <a:srgbClr val="AAC8AD"/>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PPT08_EN">
  <a:themeElements>
    <a:clrScheme name="1_PPT08_EN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fontScheme name="1_PPT08_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lnDef>
  </a:objectDefaults>
  <a:extraClrSchemeLst>
    <a:extraClrScheme>
      <a:clrScheme name="1_PPT08_EN 1">
        <a:dk1>
          <a:srgbClr val="FFFFFF"/>
        </a:dk1>
        <a:lt1>
          <a:srgbClr val="FFFFFF"/>
        </a:lt1>
        <a:dk2>
          <a:srgbClr val="B10043"/>
        </a:dk2>
        <a:lt2>
          <a:srgbClr val="FFFFFF"/>
        </a:lt2>
        <a:accent1>
          <a:srgbClr val="FFFFFF"/>
        </a:accent1>
        <a:accent2>
          <a:srgbClr val="B10043"/>
        </a:accent2>
        <a:accent3>
          <a:srgbClr val="D5AAB0"/>
        </a:accent3>
        <a:accent4>
          <a:srgbClr val="DADADA"/>
        </a:accent4>
        <a:accent5>
          <a:srgbClr val="FFFFFF"/>
        </a:accent5>
        <a:accent6>
          <a:srgbClr val="A0003C"/>
        </a:accent6>
        <a:hlink>
          <a:srgbClr val="42B4E6"/>
        </a:hlink>
        <a:folHlink>
          <a:srgbClr val="9FA0A4"/>
        </a:folHlink>
      </a:clrScheme>
      <a:clrMap bg1="dk2" tx1="lt1" bg2="dk1" tx2="lt2" accent1="accent1" accent2="accent2" accent3="accent3" accent4="accent4" accent5="accent5" accent6="accent6" hlink="hlink" folHlink="folHlink"/>
    </a:extraClrScheme>
    <a:extraClrScheme>
      <a:clrScheme name="1_PPT08_EN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clrMap bg1="lt1" tx1="dk1" bg2="lt2" tx2="dk2" accent1="accent1" accent2="accent2" accent3="accent3" accent4="accent4" accent5="accent5" accent6="accent6" hlink="hlink" folHlink="folHlink"/>
    </a:extraClrScheme>
    <a:extraClrScheme>
      <a:clrScheme name="1_PPT08_EN 3">
        <a:dk1>
          <a:srgbClr val="FFFFFF"/>
        </a:dk1>
        <a:lt1>
          <a:srgbClr val="FFFFFF"/>
        </a:lt1>
        <a:dk2>
          <a:srgbClr val="42B4E6"/>
        </a:dk2>
        <a:lt2>
          <a:srgbClr val="FFFFFF"/>
        </a:lt2>
        <a:accent1>
          <a:srgbClr val="FFFFFF"/>
        </a:accent1>
        <a:accent2>
          <a:srgbClr val="B10043"/>
        </a:accent2>
        <a:accent3>
          <a:srgbClr val="B0D6F0"/>
        </a:accent3>
        <a:accent4>
          <a:srgbClr val="DADADA"/>
        </a:accent4>
        <a:accent5>
          <a:srgbClr val="FFFFFF"/>
        </a:accent5>
        <a:accent6>
          <a:srgbClr val="A0003C"/>
        </a:accent6>
        <a:hlink>
          <a:srgbClr val="42B4E6"/>
        </a:hlink>
        <a:folHlink>
          <a:srgbClr val="FFFFFF"/>
        </a:folHlink>
      </a:clrScheme>
      <a:clrMap bg1="dk2" tx1="lt1" bg2="dk1" tx2="lt2" accent1="accent1" accent2="accent2" accent3="accent3" accent4="accent4" accent5="accent5" accent6="accent6" hlink="hlink" folHlink="folHlink"/>
    </a:extraClrScheme>
    <a:extraClrScheme>
      <a:clrScheme name="1_PPT08_EN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1_PPT08_EN 5">
        <a:dk1>
          <a:srgbClr val="FFFFFF"/>
        </a:dk1>
        <a:lt1>
          <a:srgbClr val="FFFFFF"/>
        </a:lt1>
        <a:dk2>
          <a:srgbClr val="009530"/>
        </a:dk2>
        <a:lt2>
          <a:srgbClr val="FFFFFF"/>
        </a:lt2>
        <a:accent1>
          <a:srgbClr val="FFFFFF"/>
        </a:accent1>
        <a:accent2>
          <a:srgbClr val="FFFFFF"/>
        </a:accent2>
        <a:accent3>
          <a:srgbClr val="AAC8AD"/>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chneider Title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blank">
  <a:themeElements>
    <a:clrScheme name="2_blank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fontScheme name="2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ank 1">
        <a:dk1>
          <a:srgbClr val="FFFFFF"/>
        </a:dk1>
        <a:lt1>
          <a:srgbClr val="FFFFFF"/>
        </a:lt1>
        <a:dk2>
          <a:srgbClr val="B10043"/>
        </a:dk2>
        <a:lt2>
          <a:srgbClr val="FFFFFF"/>
        </a:lt2>
        <a:accent1>
          <a:srgbClr val="FFFFFF"/>
        </a:accent1>
        <a:accent2>
          <a:srgbClr val="B10043"/>
        </a:accent2>
        <a:accent3>
          <a:srgbClr val="D5AAB0"/>
        </a:accent3>
        <a:accent4>
          <a:srgbClr val="DADADA"/>
        </a:accent4>
        <a:accent5>
          <a:srgbClr val="FFFFFF"/>
        </a:accent5>
        <a:accent6>
          <a:srgbClr val="A0003C"/>
        </a:accent6>
        <a:hlink>
          <a:srgbClr val="42B4E6"/>
        </a:hlink>
        <a:folHlink>
          <a:srgbClr val="9FA0A4"/>
        </a:folHlink>
      </a:clrScheme>
      <a:clrMap bg1="dk2" tx1="lt1" bg2="dk1" tx2="lt2" accent1="accent1" accent2="accent2" accent3="accent3" accent4="accent4" accent5="accent5" accent6="accent6" hlink="hlink" folHlink="folHlink"/>
    </a:extraClrScheme>
    <a:extraClrScheme>
      <a:clrScheme name="2_blank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clrMap bg1="lt1" tx1="dk1" bg2="lt2" tx2="dk2" accent1="accent1" accent2="accent2" accent3="accent3" accent4="accent4" accent5="accent5" accent6="accent6" hlink="hlink" folHlink="folHlink"/>
    </a:extraClrScheme>
    <a:extraClrScheme>
      <a:clrScheme name="2_blank 3">
        <a:dk1>
          <a:srgbClr val="FFFFFF"/>
        </a:dk1>
        <a:lt1>
          <a:srgbClr val="FFFFFF"/>
        </a:lt1>
        <a:dk2>
          <a:srgbClr val="42B4E6"/>
        </a:dk2>
        <a:lt2>
          <a:srgbClr val="FFFFFF"/>
        </a:lt2>
        <a:accent1>
          <a:srgbClr val="FFFFFF"/>
        </a:accent1>
        <a:accent2>
          <a:srgbClr val="B10043"/>
        </a:accent2>
        <a:accent3>
          <a:srgbClr val="B0D6F0"/>
        </a:accent3>
        <a:accent4>
          <a:srgbClr val="DADADA"/>
        </a:accent4>
        <a:accent5>
          <a:srgbClr val="FFFFFF"/>
        </a:accent5>
        <a:accent6>
          <a:srgbClr val="A0003C"/>
        </a:accent6>
        <a:hlink>
          <a:srgbClr val="42B4E6"/>
        </a:hlink>
        <a:folHlink>
          <a:srgbClr val="FFFFFF"/>
        </a:folHlink>
      </a:clrScheme>
      <a:clrMap bg1="dk2" tx1="lt1" bg2="dk1" tx2="lt2" accent1="accent1" accent2="accent2" accent3="accent3" accent4="accent4" accent5="accent5" accent6="accent6" hlink="hlink" folHlink="folHlink"/>
    </a:extraClrScheme>
    <a:extraClrScheme>
      <a:clrScheme name="2_blank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2_blank 5">
        <a:dk1>
          <a:srgbClr val="FFFFFF"/>
        </a:dk1>
        <a:lt1>
          <a:srgbClr val="FFFFFF"/>
        </a:lt1>
        <a:dk2>
          <a:srgbClr val="009530"/>
        </a:dk2>
        <a:lt2>
          <a:srgbClr val="FFFFFF"/>
        </a:lt2>
        <a:accent1>
          <a:srgbClr val="FFFFFF"/>
        </a:accent1>
        <a:accent2>
          <a:srgbClr val="FFFFFF"/>
        </a:accent2>
        <a:accent3>
          <a:srgbClr val="AAC8AD"/>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SE New">
  <a:themeElements>
    <a:clrScheme name="SE New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fontScheme name="SE New">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bg2"/>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bg2"/>
            </a:solidFill>
            <a:effectLst/>
            <a:latin typeface="Arial" charset="0"/>
          </a:defRPr>
        </a:defPPr>
      </a:lstStyle>
    </a:lnDef>
  </a:objectDefaults>
  <a:extraClrSchemeLst>
    <a:extraClrScheme>
      <a:clrScheme name="SE New 1">
        <a:dk1>
          <a:srgbClr val="FFFFFF"/>
        </a:dk1>
        <a:lt1>
          <a:srgbClr val="FFFFFF"/>
        </a:lt1>
        <a:dk2>
          <a:srgbClr val="B10043"/>
        </a:dk2>
        <a:lt2>
          <a:srgbClr val="FFFFFF"/>
        </a:lt2>
        <a:accent1>
          <a:srgbClr val="FFFFFF"/>
        </a:accent1>
        <a:accent2>
          <a:srgbClr val="B10043"/>
        </a:accent2>
        <a:accent3>
          <a:srgbClr val="D5AAB0"/>
        </a:accent3>
        <a:accent4>
          <a:srgbClr val="DADADA"/>
        </a:accent4>
        <a:accent5>
          <a:srgbClr val="FFFFFF"/>
        </a:accent5>
        <a:accent6>
          <a:srgbClr val="A0003C"/>
        </a:accent6>
        <a:hlink>
          <a:srgbClr val="42B4E6"/>
        </a:hlink>
        <a:folHlink>
          <a:srgbClr val="9FA0A4"/>
        </a:folHlink>
      </a:clrScheme>
      <a:clrMap bg1="dk2" tx1="lt1" bg2="dk1" tx2="lt2" accent1="accent1" accent2="accent2" accent3="accent3" accent4="accent4" accent5="accent5" accent6="accent6" hlink="hlink" folHlink="folHlink"/>
    </a:extraClrScheme>
    <a:extraClrScheme>
      <a:clrScheme name="SE New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clrMap bg1="lt1" tx1="dk1" bg2="lt2" tx2="dk2" accent1="accent1" accent2="accent2" accent3="accent3" accent4="accent4" accent5="accent5" accent6="accent6" hlink="hlink" folHlink="folHlink"/>
    </a:extraClrScheme>
    <a:extraClrScheme>
      <a:clrScheme name="SE New 3">
        <a:dk1>
          <a:srgbClr val="FFFFFF"/>
        </a:dk1>
        <a:lt1>
          <a:srgbClr val="FFFFFF"/>
        </a:lt1>
        <a:dk2>
          <a:srgbClr val="42B4E6"/>
        </a:dk2>
        <a:lt2>
          <a:srgbClr val="FFFFFF"/>
        </a:lt2>
        <a:accent1>
          <a:srgbClr val="FFFFFF"/>
        </a:accent1>
        <a:accent2>
          <a:srgbClr val="B10043"/>
        </a:accent2>
        <a:accent3>
          <a:srgbClr val="B0D6F0"/>
        </a:accent3>
        <a:accent4>
          <a:srgbClr val="DADADA"/>
        </a:accent4>
        <a:accent5>
          <a:srgbClr val="FFFFFF"/>
        </a:accent5>
        <a:accent6>
          <a:srgbClr val="A0003C"/>
        </a:accent6>
        <a:hlink>
          <a:srgbClr val="42B4E6"/>
        </a:hlink>
        <a:folHlink>
          <a:srgbClr val="FFFFFF"/>
        </a:folHlink>
      </a:clrScheme>
      <a:clrMap bg1="dk2" tx1="lt1" bg2="dk1" tx2="lt2" accent1="accent1" accent2="accent2" accent3="accent3" accent4="accent4" accent5="accent5" accent6="accent6" hlink="hlink" folHlink="folHlink"/>
    </a:extraClrScheme>
    <a:extraClrScheme>
      <a:clrScheme name="SE New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SE New 5">
        <a:dk1>
          <a:srgbClr val="FFFFFF"/>
        </a:dk1>
        <a:lt1>
          <a:srgbClr val="FFFFFF"/>
        </a:lt1>
        <a:dk2>
          <a:srgbClr val="009530"/>
        </a:dk2>
        <a:lt2>
          <a:srgbClr val="FFFFFF"/>
        </a:lt2>
        <a:accent1>
          <a:srgbClr val="FFFFFF"/>
        </a:accent1>
        <a:accent2>
          <a:srgbClr val="FFFFFF"/>
        </a:accent2>
        <a:accent3>
          <a:srgbClr val="AAC8AD"/>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PPT08_EN">
  <a:themeElements>
    <a:clrScheme name="PPT08_EN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fontScheme name="PPT08_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altLang="es-ES" sz="1800" b="1" i="0" u="none" strike="noStrike" cap="none" normalizeH="0" baseline="0" smtClean="0">
            <a:ln>
              <a:noFill/>
            </a:ln>
            <a:solidFill>
              <a:schemeClr val="bg2"/>
            </a:solidFill>
            <a:effectLst/>
            <a:latin typeface="Arial" panose="020B0604020202020204" pitchFamily="34" charset="0"/>
          </a:defRPr>
        </a:defPPr>
      </a:lstStyle>
    </a:lnDef>
  </a:objectDefaults>
  <a:extraClrSchemeLst>
    <a:extraClrScheme>
      <a:clrScheme name="PPT08_EN 1">
        <a:dk1>
          <a:srgbClr val="FFFFFF"/>
        </a:dk1>
        <a:lt1>
          <a:srgbClr val="FFFFFF"/>
        </a:lt1>
        <a:dk2>
          <a:srgbClr val="B10043"/>
        </a:dk2>
        <a:lt2>
          <a:srgbClr val="FFFFFF"/>
        </a:lt2>
        <a:accent1>
          <a:srgbClr val="FFFFFF"/>
        </a:accent1>
        <a:accent2>
          <a:srgbClr val="B10043"/>
        </a:accent2>
        <a:accent3>
          <a:srgbClr val="D5AAB0"/>
        </a:accent3>
        <a:accent4>
          <a:srgbClr val="DADADA"/>
        </a:accent4>
        <a:accent5>
          <a:srgbClr val="FFFFFF"/>
        </a:accent5>
        <a:accent6>
          <a:srgbClr val="A0003C"/>
        </a:accent6>
        <a:hlink>
          <a:srgbClr val="42B4E6"/>
        </a:hlink>
        <a:folHlink>
          <a:srgbClr val="9FA0A4"/>
        </a:folHlink>
      </a:clrScheme>
      <a:clrMap bg1="dk2" tx1="lt1" bg2="dk1" tx2="lt2" accent1="accent1" accent2="accent2" accent3="accent3" accent4="accent4" accent5="accent5" accent6="accent6" hlink="hlink" folHlink="folHlink"/>
    </a:extraClrScheme>
    <a:extraClrScheme>
      <a:clrScheme name="PPT08_EN 2">
        <a:dk1>
          <a:srgbClr val="000000"/>
        </a:dk1>
        <a:lt1>
          <a:srgbClr val="FFFFFF"/>
        </a:lt1>
        <a:dk2>
          <a:srgbClr val="000000"/>
        </a:dk2>
        <a:lt2>
          <a:srgbClr val="626469"/>
        </a:lt2>
        <a:accent1>
          <a:srgbClr val="009530"/>
        </a:accent1>
        <a:accent2>
          <a:srgbClr val="B10043"/>
        </a:accent2>
        <a:accent3>
          <a:srgbClr val="FFFFFF"/>
        </a:accent3>
        <a:accent4>
          <a:srgbClr val="000000"/>
        </a:accent4>
        <a:accent5>
          <a:srgbClr val="AAC8AD"/>
        </a:accent5>
        <a:accent6>
          <a:srgbClr val="A0003C"/>
        </a:accent6>
        <a:hlink>
          <a:srgbClr val="42B4E6"/>
        </a:hlink>
        <a:folHlink>
          <a:srgbClr val="4FA600"/>
        </a:folHlink>
      </a:clrScheme>
      <a:clrMap bg1="lt1" tx1="dk1" bg2="lt2" tx2="dk2" accent1="accent1" accent2="accent2" accent3="accent3" accent4="accent4" accent5="accent5" accent6="accent6" hlink="hlink" folHlink="folHlink"/>
    </a:extraClrScheme>
    <a:extraClrScheme>
      <a:clrScheme name="PPT08_EN 3">
        <a:dk1>
          <a:srgbClr val="FFFFFF"/>
        </a:dk1>
        <a:lt1>
          <a:srgbClr val="FFFFFF"/>
        </a:lt1>
        <a:dk2>
          <a:srgbClr val="42B4E6"/>
        </a:dk2>
        <a:lt2>
          <a:srgbClr val="FFFFFF"/>
        </a:lt2>
        <a:accent1>
          <a:srgbClr val="FFFFFF"/>
        </a:accent1>
        <a:accent2>
          <a:srgbClr val="B10043"/>
        </a:accent2>
        <a:accent3>
          <a:srgbClr val="B0D6F0"/>
        </a:accent3>
        <a:accent4>
          <a:srgbClr val="DADADA"/>
        </a:accent4>
        <a:accent5>
          <a:srgbClr val="FFFFFF"/>
        </a:accent5>
        <a:accent6>
          <a:srgbClr val="A0003C"/>
        </a:accent6>
        <a:hlink>
          <a:srgbClr val="42B4E6"/>
        </a:hlink>
        <a:folHlink>
          <a:srgbClr val="FFFFFF"/>
        </a:folHlink>
      </a:clrScheme>
      <a:clrMap bg1="dk2" tx1="lt1" bg2="dk1" tx2="lt2" accent1="accent1" accent2="accent2" accent3="accent3" accent4="accent4" accent5="accent5" accent6="accent6" hlink="hlink" folHlink="folHlink"/>
    </a:extraClrScheme>
    <a:extraClrScheme>
      <a:clrScheme name="PPT08_EN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PPT08_EN 5">
        <a:dk1>
          <a:srgbClr val="FFFFFF"/>
        </a:dk1>
        <a:lt1>
          <a:srgbClr val="FFFFFF"/>
        </a:lt1>
        <a:dk2>
          <a:srgbClr val="009530"/>
        </a:dk2>
        <a:lt2>
          <a:srgbClr val="FFFFFF"/>
        </a:lt2>
        <a:accent1>
          <a:srgbClr val="FFFFFF"/>
        </a:accent1>
        <a:accent2>
          <a:srgbClr val="FFFFFF"/>
        </a:accent2>
        <a:accent3>
          <a:srgbClr val="AAC8AD"/>
        </a:accent3>
        <a:accent4>
          <a:srgbClr val="DADADA"/>
        </a:accent4>
        <a:accent5>
          <a:srgbClr val="FFFFFF"/>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ank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themeOverride>
</file>

<file path=ppt/theme/themeOverride2.xml><?xml version="1.0" encoding="utf-8"?>
<a:themeOverride xmlns:a="http://schemas.openxmlformats.org/drawingml/2006/main">
  <a:clrScheme name="PPT08_EN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themeOverride>
</file>

<file path=ppt/theme/themeOverride3.xml><?xml version="1.0" encoding="utf-8"?>
<a:themeOverride xmlns:a="http://schemas.openxmlformats.org/drawingml/2006/main">
  <a:clrScheme name="1_PPT08_EN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themeOverride>
</file>

<file path=ppt/theme/themeOverride4.xml><?xml version="1.0" encoding="utf-8"?>
<a:themeOverride xmlns:a="http://schemas.openxmlformats.org/drawingml/2006/main">
  <a:clrScheme name="PPT08_EN 4">
    <a:dk1>
      <a:srgbClr val="FFFFFF"/>
    </a:dk1>
    <a:lt1>
      <a:srgbClr val="FFFFFF"/>
    </a:lt1>
    <a:dk2>
      <a:srgbClr val="4FA600"/>
    </a:dk2>
    <a:lt2>
      <a:srgbClr val="FFFFFF"/>
    </a:lt2>
    <a:accent1>
      <a:srgbClr val="FFFFFF"/>
    </a:accent1>
    <a:accent2>
      <a:srgbClr val="FFFFFF"/>
    </a:accent2>
    <a:accent3>
      <a:srgbClr val="B2D0AA"/>
    </a:accent3>
    <a:accent4>
      <a:srgbClr val="DADADA"/>
    </a:accent4>
    <a:accent5>
      <a:srgbClr val="FFFFFF"/>
    </a:accent5>
    <a:accent6>
      <a:srgbClr val="E7E7E7"/>
    </a:accent6>
    <a:hlink>
      <a:srgbClr val="FFFFFF"/>
    </a:hlink>
    <a:folHlink>
      <a:srgbClr val="FFFFFF"/>
    </a:folHlink>
  </a:clrScheme>
</a:themeOverride>
</file>

<file path=docProps/app.xml><?xml version="1.0" encoding="utf-8"?>
<Properties xmlns="http://schemas.openxmlformats.org/officeDocument/2006/extended-properties" xmlns:vt="http://schemas.openxmlformats.org/officeDocument/2006/docPropsVTypes">
  <Template>blank</Template>
  <TotalTime>59305</TotalTime>
  <Words>5150</Words>
  <Application>Microsoft Office PowerPoint</Application>
  <PresentationFormat>Presentación en pantalla (4:3)</PresentationFormat>
  <Paragraphs>1041</Paragraphs>
  <Slides>74</Slides>
  <Notes>24</Notes>
  <HiddenSlides>0</HiddenSlides>
  <MMClips>0</MMClips>
  <ScaleCrop>false</ScaleCrop>
  <HeadingPairs>
    <vt:vector size="8" baseType="variant">
      <vt:variant>
        <vt:lpstr>Fuentes usadas</vt:lpstr>
      </vt:variant>
      <vt:variant>
        <vt:i4>7</vt:i4>
      </vt:variant>
      <vt:variant>
        <vt:lpstr>Tema</vt:lpstr>
      </vt:variant>
      <vt:variant>
        <vt:i4>7</vt:i4>
      </vt:variant>
      <vt:variant>
        <vt:lpstr>Servidores OLE incrustados</vt:lpstr>
      </vt:variant>
      <vt:variant>
        <vt:i4>2</vt:i4>
      </vt:variant>
      <vt:variant>
        <vt:lpstr>Títulos de diapositiva</vt:lpstr>
      </vt:variant>
      <vt:variant>
        <vt:i4>74</vt:i4>
      </vt:variant>
    </vt:vector>
  </HeadingPairs>
  <TitlesOfParts>
    <vt:vector size="90" baseType="lpstr">
      <vt:lpstr>Arial Unicode MS</vt:lpstr>
      <vt:lpstr>Arial</vt:lpstr>
      <vt:lpstr>Calibri</vt:lpstr>
      <vt:lpstr>Lucida Grande</vt:lpstr>
      <vt:lpstr>Symbol</vt:lpstr>
      <vt:lpstr>Times New Roman</vt:lpstr>
      <vt:lpstr>Wingdings</vt:lpstr>
      <vt:lpstr>blank</vt:lpstr>
      <vt:lpstr>PPT08_EN</vt:lpstr>
      <vt:lpstr>1_PPT08_EN</vt:lpstr>
      <vt:lpstr>Schneider Title Slides</vt:lpstr>
      <vt:lpstr>2_blank</vt:lpstr>
      <vt:lpstr>3_SE New</vt:lpstr>
      <vt:lpstr>2_PPT08_EN</vt:lpstr>
      <vt:lpstr>Worksheet</vt:lpstr>
      <vt:lpstr>Image</vt:lpstr>
      <vt:lpstr>Seguridad en Máquinas</vt:lpstr>
      <vt:lpstr>Antecedentes</vt:lpstr>
      <vt:lpstr>Datos siniestralidad laboral en España</vt:lpstr>
      <vt:lpstr>Entorno para la seguridad industrial actual </vt:lpstr>
      <vt:lpstr>Marco Legal</vt:lpstr>
      <vt:lpstr>Marco Legal </vt:lpstr>
      <vt:lpstr>Subordinación de las Normas</vt:lpstr>
      <vt:lpstr>Directiva de Máquinas (2006/42/CE)</vt:lpstr>
      <vt:lpstr>Peligro y riesgo</vt:lpstr>
      <vt:lpstr>Normas europeas armonizadas </vt:lpstr>
      <vt:lpstr>Visión general de las Normas de Seguridad</vt:lpstr>
      <vt:lpstr>Enfoque de la antigua EN954-1 </vt:lpstr>
      <vt:lpstr>Presentación de PowerPoint</vt:lpstr>
      <vt:lpstr>Funcionamiento en Modo Positivo</vt:lpstr>
      <vt:lpstr>Modo Combinado</vt:lpstr>
      <vt:lpstr>Contactos eléctricos ligados mecánicamente</vt:lpstr>
      <vt:lpstr>Normas Seguridad Funcional</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Norma EN ISO 13849-1 </vt:lpstr>
      <vt:lpstr>GRACIAS jose-javier.prieto@se.com</vt:lpstr>
      <vt:lpstr>Ejemplos prácticos</vt:lpstr>
      <vt:lpstr>Ejemplo de aplicación</vt:lpstr>
      <vt:lpstr>Ejemplo de aplicación</vt:lpstr>
      <vt:lpstr>Ejemplo de aplicación</vt:lpstr>
      <vt:lpstr>Ejemplo de aplicación</vt:lpstr>
      <vt:lpstr>Ejemplo de aplicación</vt:lpstr>
      <vt:lpstr>Ejemplo de aplicación</vt:lpstr>
      <vt:lpstr>Ejemplo de aplicación</vt:lpstr>
      <vt:lpstr>Sistema</vt:lpstr>
      <vt:lpstr>Cálculos con Sistema</vt:lpstr>
      <vt:lpstr>Soluciones =S=    para la máquina segura</vt:lpstr>
      <vt:lpstr>Enfoque ‘cadena de seguridad’:  Un único proveedor para toda la cadena de seguridad: </vt:lpstr>
      <vt:lpstr>Seguridad en máquinas como concepto Global</vt:lpstr>
      <vt:lpstr>Adquisición de la información</vt:lpstr>
      <vt:lpstr>Supervisión y Proceso de seguridad</vt:lpstr>
      <vt:lpstr>Supervisión y Proceso de seguridad</vt:lpstr>
      <vt:lpstr>Nuestra oferta de proceso de seguridad</vt:lpstr>
      <vt:lpstr>Controlador modular de seguridad Controlador y E/S</vt:lpstr>
      <vt:lpstr>Controlador modular de seguridad Comunicaciones</vt:lpstr>
      <vt:lpstr>Controlador modular de seguridad Software</vt:lpstr>
      <vt:lpstr>Controlador modular de seguridad Accesorios</vt:lpstr>
      <vt:lpstr>Parada de la máquina</vt:lpstr>
      <vt:lpstr>Presentación de PowerPoint</vt:lpstr>
      <vt:lpstr>Presentación de PowerPoint</vt:lpstr>
      <vt:lpstr>Presentación de PowerPoint</vt:lpstr>
      <vt:lpstr>Presentación de PowerPoint</vt:lpstr>
      <vt:lpstr>Presentación de PowerPoint</vt:lpstr>
      <vt:lpstr>Herramientas para conseguir una máquina segura</vt:lpstr>
      <vt:lpstr>Software Sistema</vt:lpstr>
      <vt:lpstr>Funciones certificadas de seguridad </vt:lpstr>
      <vt:lpstr>Funciones certificadas de seguridad </vt:lpstr>
      <vt:lpstr>Presentación de PowerPoint</vt:lpstr>
      <vt:lpstr>Presentación de PowerPoint</vt:lpstr>
      <vt:lpstr>Funcionamiento en Modo Negativo</vt:lpstr>
      <vt:lpstr>Funcionamiento en Modo Positivo</vt:lpstr>
      <vt:lpstr>Modo Combinado</vt:lpstr>
      <vt:lpstr>Contactos eléctricos ligados mecánicamente</vt:lpstr>
      <vt:lpstr>Contactos espejo</vt:lpstr>
    </vt:vector>
  </TitlesOfParts>
  <Company>Schneider Electric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Machine Safety Training</dc:title>
  <dc:creator>Javier GONZALEZ-LOMBARDIA</dc:creator>
  <cp:lastModifiedBy>Jose Javier Prieto</cp:lastModifiedBy>
  <cp:revision>954</cp:revision>
  <dcterms:created xsi:type="dcterms:W3CDTF">2008-05-19T07:23:43Z</dcterms:created>
  <dcterms:modified xsi:type="dcterms:W3CDTF">2019-05-10T09:03:18Z</dcterms:modified>
</cp:coreProperties>
</file>