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62" r:id="rId3"/>
    <p:sldId id="263" r:id="rId4"/>
    <p:sldId id="264" r:id="rId5"/>
    <p:sldId id="265" r:id="rId6"/>
    <p:sldId id="261" r:id="rId7"/>
    <p:sldId id="258" r:id="rId8"/>
    <p:sldId id="266" r:id="rId9"/>
    <p:sldId id="260" r:id="rId10"/>
    <p:sldId id="269" r:id="rId11"/>
    <p:sldId id="259" r:id="rId12"/>
    <p:sldId id="268" r:id="rId13"/>
    <p:sldId id="267" r:id="rId14"/>
    <p:sldId id="257" r:id="rId1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87" autoAdjust="0"/>
    <p:restoredTop sz="94714" autoAdjust="0"/>
  </p:normalViewPr>
  <p:slideViewPr>
    <p:cSldViewPr>
      <p:cViewPr varScale="1">
        <p:scale>
          <a:sx n="111" d="100"/>
          <a:sy n="111" d="100"/>
        </p:scale>
        <p:origin x="-153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9" d="100"/>
          <a:sy n="89" d="100"/>
        </p:scale>
        <p:origin x="-3762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2F81A1-E4B7-4182-A45C-5015BB8B8843}" type="datetimeFigureOut">
              <a:rPr lang="es-ES" smtClean="0"/>
              <a:pPr/>
              <a:t>06/09/2017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2C486D-B0CC-4324-A607-2ABEB11959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 userDrawn="1"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29 Marcador de fecha"/>
          <p:cNvSpPr>
            <a:spLocks noGrp="1"/>
          </p:cNvSpPr>
          <p:nvPr>
            <p:ph type="dt" sz="half" idx="10"/>
          </p:nvPr>
        </p:nvSpPr>
        <p:spPr>
          <a:xfrm>
            <a:off x="3786182" y="6357958"/>
            <a:ext cx="3075140" cy="36576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s-ES" smtClean="0"/>
              <a:t>Xornadas Electricidade e Electrónica 2017</a:t>
            </a:r>
            <a:endParaRPr lang="gl-ES" dirty="0"/>
          </a:p>
        </p:txBody>
      </p:sp>
      <p:sp>
        <p:nvSpPr>
          <p:cNvPr id="20" name="1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6357958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s-ES" smtClean="0"/>
              <a:t>Skills: Unha Competición para a FP</a:t>
            </a:r>
            <a:endParaRPr lang="es-ES" dirty="0"/>
          </a:p>
        </p:txBody>
      </p:sp>
      <p:sp>
        <p:nvSpPr>
          <p:cNvPr id="21" name="2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357950" y="6357958"/>
            <a:ext cx="2655082" cy="3651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r>
              <a:rPr lang="es-ES" dirty="0" smtClean="0"/>
              <a:t> V1.0 </a:t>
            </a:r>
            <a:r>
              <a:rPr lang="es-ES" dirty="0" err="1" smtClean="0"/>
              <a:t>Páx</a:t>
            </a:r>
            <a:r>
              <a:rPr lang="es-ES" dirty="0" smtClean="0"/>
              <a:t>. </a:t>
            </a:r>
            <a:fld id="{8245822F-8FBB-4103-84BE-36E831D6C79F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s-ES" smtClean="0"/>
              <a:t>Xornadas Electricidade e Electrónica 2017</a:t>
            </a:r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s-ES" smtClean="0"/>
              <a:t>Skills: Unha Competición para a FP</a:t>
            </a: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E1B15D-68E4-422C-8952-A0C637AA0B83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s-ES" smtClean="0"/>
              <a:t>Xornadas Electricidade e Electrónica 2017</a:t>
            </a:r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s-ES" smtClean="0"/>
              <a:t>Skills: Unha Competición para a FP</a:t>
            </a: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E1B15D-68E4-422C-8952-A0C637AA0B83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29 Marcador de fecha"/>
          <p:cNvSpPr>
            <a:spLocks noGrp="1"/>
          </p:cNvSpPr>
          <p:nvPr>
            <p:ph type="dt" sz="half" idx="10"/>
          </p:nvPr>
        </p:nvSpPr>
        <p:spPr>
          <a:xfrm>
            <a:off x="3786182" y="6357958"/>
            <a:ext cx="3075140" cy="36576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s-ES" smtClean="0"/>
              <a:t>Xornadas Electricidade e Electrónica 2017</a:t>
            </a:r>
            <a:endParaRPr lang="gl-ES" dirty="0"/>
          </a:p>
        </p:txBody>
      </p:sp>
      <p:sp>
        <p:nvSpPr>
          <p:cNvPr id="9" name="1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6357958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s-ES" smtClean="0"/>
              <a:t>Skills: Unha Competición para a FP</a:t>
            </a:r>
            <a:endParaRPr lang="es-ES" dirty="0"/>
          </a:p>
        </p:txBody>
      </p:sp>
      <p:sp>
        <p:nvSpPr>
          <p:cNvPr id="10" name="2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357950" y="6357958"/>
            <a:ext cx="2655082" cy="3651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r>
              <a:rPr lang="es-ES" dirty="0" smtClean="0"/>
              <a:t> V1.0 </a:t>
            </a:r>
            <a:r>
              <a:rPr lang="es-ES" dirty="0" err="1" smtClean="0"/>
              <a:t>Páx</a:t>
            </a:r>
            <a:r>
              <a:rPr lang="es-ES" dirty="0" smtClean="0"/>
              <a:t>. </a:t>
            </a:r>
            <a:fld id="{8245822F-8FBB-4103-84BE-36E831D6C79F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s-ES" smtClean="0"/>
              <a:t>Xornadas Electricidade e Electrónica 2017</a:t>
            </a:r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s-ES" smtClean="0"/>
              <a:t>Skills: Unha Competición para a FP</a:t>
            </a: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E1B15D-68E4-422C-8952-A0C637AA0B83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29 Marcador de fecha"/>
          <p:cNvSpPr txBox="1">
            <a:spLocks/>
          </p:cNvSpPr>
          <p:nvPr userDrawn="1"/>
        </p:nvSpPr>
        <p:spPr>
          <a:xfrm>
            <a:off x="3786182" y="6357958"/>
            <a:ext cx="3075140" cy="365760"/>
          </a:xfrm>
          <a:prstGeom prst="rect">
            <a:avLst/>
          </a:prstGeom>
        </p:spPr>
        <p:txBody>
          <a:bodyPr vert="horz" anchor="b"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Xornadas Electricidade e Electrónica 2017</a:t>
            </a:r>
            <a:endParaRPr kumimoji="0" lang="gl-E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18 Marcador de pie de página"/>
          <p:cNvSpPr txBox="1">
            <a:spLocks/>
          </p:cNvSpPr>
          <p:nvPr userDrawn="1"/>
        </p:nvSpPr>
        <p:spPr>
          <a:xfrm>
            <a:off x="0" y="6357958"/>
            <a:ext cx="2350681" cy="365125"/>
          </a:xfrm>
          <a:prstGeom prst="rect">
            <a:avLst/>
          </a:prstGeom>
        </p:spPr>
        <p:txBody>
          <a:bodyPr vert="horz" anchor="b"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Skills: Unha Competición para a FP</a:t>
            </a:r>
            <a:endParaRPr kumimoji="0" lang="es-E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26 Marcador de número de diapositiva"/>
          <p:cNvSpPr txBox="1">
            <a:spLocks/>
          </p:cNvSpPr>
          <p:nvPr userDrawn="1"/>
        </p:nvSpPr>
        <p:spPr>
          <a:xfrm>
            <a:off x="6357950" y="6357958"/>
            <a:ext cx="2655082" cy="365125"/>
          </a:xfrm>
          <a:prstGeom prst="rect">
            <a:avLst/>
          </a:prstGeom>
        </p:spPr>
        <p:txBody>
          <a:bodyPr vert="horz" anchor="b"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V1.0 Páx. </a:t>
            </a:r>
            <a:fld id="{8245822F-8FBB-4103-84BE-36E831D6C79F}" type="slidenum">
              <a:rPr kumimoji="0" lang="es-E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s-ES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s-ES" smtClean="0"/>
              <a:t>Xornadas Electricidade e Electrónica 2017</a:t>
            </a:r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s-ES" smtClean="0"/>
              <a:t>Skills: Unha Competición para a FP</a:t>
            </a:r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E1B15D-68E4-422C-8952-A0C637AA0B83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s-ES" smtClean="0"/>
              <a:t>Xornadas Electricidade e Electrónica 2017</a:t>
            </a:r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s-ES" smtClean="0"/>
              <a:t>Skills: Unha Competición para a FP</a:t>
            </a: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E1B15D-68E4-422C-8952-A0C637AA0B83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s-ES" smtClean="0"/>
              <a:t>Xornadas Electricidade e Electrónica 2017</a:t>
            </a:r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s-ES" smtClean="0"/>
              <a:t>Skills: Unha Competición para a FP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E1B15D-68E4-422C-8952-A0C637AA0B83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r>
              <a:rPr lang="es-ES" smtClean="0"/>
              <a:t>Xornadas Electricidade e Electrónica 2017</a:t>
            </a:r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s-ES" smtClean="0"/>
              <a:t>Skills: Unha Competición para a FP</a:t>
            </a:r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E1B15D-68E4-422C-8952-A0C637AA0B83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s-ES" smtClean="0"/>
              <a:t>Xornadas Electricidade e Electrónica 2017</a:t>
            </a:r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s-ES" smtClean="0"/>
              <a:t>Skills: Unha Competición para a FP</a:t>
            </a:r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8E1B15D-68E4-422C-8952-A0C637AA0B83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3786182" y="6357958"/>
            <a:ext cx="3357586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s-ES" noProof="0" dirty="0" err="1" smtClean="0"/>
              <a:t>Xornadas</a:t>
            </a:r>
            <a:r>
              <a:rPr lang="es-ES" noProof="0" dirty="0" smtClean="0"/>
              <a:t> </a:t>
            </a:r>
            <a:r>
              <a:rPr lang="es-ES" noProof="0" dirty="0" err="1" smtClean="0"/>
              <a:t>Electricidade</a:t>
            </a:r>
            <a:r>
              <a:rPr lang="es-ES" noProof="0" dirty="0" smtClean="0"/>
              <a:t> e Electrónica 2017</a:t>
            </a:r>
            <a:endParaRPr lang="gl-ES" noProof="0" dirty="0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0" y="6357958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s-ES" smtClean="0"/>
              <a:t>Skills: Unha Competición para a FP</a:t>
            </a:r>
            <a:endParaRPr lang="es-ES" dirty="0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  <p:sp>
        <p:nvSpPr>
          <p:cNvPr id="11" name="10 CuadroTexto"/>
          <p:cNvSpPr txBox="1"/>
          <p:nvPr userDrawn="1"/>
        </p:nvSpPr>
        <p:spPr>
          <a:xfrm>
            <a:off x="6500826" y="6357958"/>
            <a:ext cx="2214578" cy="35719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s-ES" sz="1200" dirty="0" smtClean="0"/>
              <a:t>V1.0 </a:t>
            </a:r>
            <a:r>
              <a:rPr lang="es-ES" sz="1200" dirty="0" err="1" smtClean="0"/>
              <a:t>Páx</a:t>
            </a:r>
            <a:r>
              <a:rPr lang="es-ES" sz="1200" dirty="0" smtClean="0"/>
              <a:t>. </a:t>
            </a:r>
            <a:fld id="{48E1B15D-68E4-422C-8952-A0C637AA0B83}" type="slidenum">
              <a:rPr lang="es-ES" sz="1200" smtClean="0"/>
              <a:pPr algn="r"/>
              <a:t>‹Nº›</a:t>
            </a:fld>
            <a:endParaRPr lang="es-E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orldskillseurope.org/" TargetMode="External"/><Relationship Id="rId3" Type="http://schemas.openxmlformats.org/officeDocument/2006/relationships/image" Target="../media/image2.gif"/><Relationship Id="rId7" Type="http://schemas.openxmlformats.org/officeDocument/2006/relationships/image" Target="../media/image4.jpeg"/><Relationship Id="rId2" Type="http://schemas.openxmlformats.org/officeDocument/2006/relationships/hyperlink" Target="http://www.edu.xunta.es/fp/galiciaskills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worldskills.org/" TargetMode="External"/><Relationship Id="rId5" Type="http://schemas.openxmlformats.org/officeDocument/2006/relationships/image" Target="../media/image3.jpeg"/><Relationship Id="rId4" Type="http://schemas.openxmlformats.org/officeDocument/2006/relationships/hyperlink" Target="http://todofp.es/sobre-fp/competiciones-de-fp.htm" TargetMode="External"/><Relationship Id="rId9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hqVN1_PdTm0" TargetMode="External"/><Relationship Id="rId2" Type="http://schemas.openxmlformats.org/officeDocument/2006/relationships/hyperlink" Target="Video%20Rtve%201480515238620_868_892.mp4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ropbox.com/home/spainskills%202017" TargetMode="External"/><Relationship Id="rId2" Type="http://schemas.openxmlformats.org/officeDocument/2006/relationships/hyperlink" Target="http://www.todofp.es/sobre-fp/competiciones-de-fp/spainskills-2017/galerias-imagenes/competiciones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todofp.es/sobre-fp/competiciones-de-fp.html" TargetMode="External"/><Relationship Id="rId4" Type="http://schemas.openxmlformats.org/officeDocument/2006/relationships/hyperlink" Target="VID_20170303_143559414.mp4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orldskillsabudhabi2017.com/en/skills/industrial-control/" TargetMode="External"/><Relationship Id="rId7" Type="http://schemas.openxmlformats.org/officeDocument/2006/relationships/hyperlink" Target="https://worldskillsabudhabi2017.com/en/skills/" TargetMode="External"/><Relationship Id="rId2" Type="http://schemas.openxmlformats.org/officeDocument/2006/relationships/hyperlink" Target="https://worldskillsabudhabi2017.com/en/skills/electrical-installation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orldskillsabudhabi2017.com/en/skills/electronics/" TargetMode="External"/><Relationship Id="rId5" Type="http://schemas.openxmlformats.org/officeDocument/2006/relationships/hyperlink" Target="https://worldskillsabudhabi2017.com/en/skills/it-network-systems-administration/" TargetMode="External"/><Relationship Id="rId4" Type="http://schemas.openxmlformats.org/officeDocument/2006/relationships/hyperlink" Target="https://worldskillsabudhabi2017.com/en/skills/mechatronics/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todofp.es/sobre-fp/competiciones-de-fp.htm" TargetMode="External"/><Relationship Id="rId2" Type="http://schemas.openxmlformats.org/officeDocument/2006/relationships/hyperlink" Target="http://www.edu.xunta.es/fp/galiciaskill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orldskillseurope.org/" TargetMode="External"/><Relationship Id="rId4" Type="http://schemas.openxmlformats.org/officeDocument/2006/relationships/hyperlink" Target="https://www.worldskills.org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odofp.es/sobre-fp/competiciones-de-fp/campeonatos-de-fp/antecedentes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odofp.es/sobre-fp/competiciones-de-fp/campeonatos-de-fp/antecedentes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du.xunta.es/fp/galiciaskills-2016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edu.xunta.es/fp/webfm_send/6535" TargetMode="External"/><Relationship Id="rId13" Type="http://schemas.openxmlformats.org/officeDocument/2006/relationships/hyperlink" Target="http://www.edu.xunta.es/fp/webfm_send/6552" TargetMode="External"/><Relationship Id="rId18" Type="http://schemas.openxmlformats.org/officeDocument/2006/relationships/hyperlink" Target="http://www.edu.xunta.es/fp/webfm_send/6541" TargetMode="External"/><Relationship Id="rId3" Type="http://schemas.openxmlformats.org/officeDocument/2006/relationships/hyperlink" Target="http://www.edu.xunta.es/fp/webfm_send/6532" TargetMode="External"/><Relationship Id="rId7" Type="http://schemas.openxmlformats.org/officeDocument/2006/relationships/hyperlink" Target="http://www.edu.xunta.es/fp/webfm_send/6547" TargetMode="External"/><Relationship Id="rId12" Type="http://schemas.openxmlformats.org/officeDocument/2006/relationships/hyperlink" Target="http://www.edu.xunta.es/fp/webfm_send/6537" TargetMode="External"/><Relationship Id="rId17" Type="http://schemas.openxmlformats.org/officeDocument/2006/relationships/hyperlink" Target="http://www.edu.xunta.es/fp/webfm_send/6531" TargetMode="External"/><Relationship Id="rId2" Type="http://schemas.openxmlformats.org/officeDocument/2006/relationships/hyperlink" Target="http://www.edu.xunta.es/fp/webfm_send/6546" TargetMode="External"/><Relationship Id="rId16" Type="http://schemas.openxmlformats.org/officeDocument/2006/relationships/hyperlink" Target="http://www.edu.xunta.es/fp/webfm_send/654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edu.xunta.es/fp/webfm_send/6553" TargetMode="External"/><Relationship Id="rId11" Type="http://schemas.openxmlformats.org/officeDocument/2006/relationships/hyperlink" Target="http://www.edu.xunta.es/fp/webfm_send/6548" TargetMode="External"/><Relationship Id="rId5" Type="http://schemas.openxmlformats.org/officeDocument/2006/relationships/hyperlink" Target="http://www.edu.xunta.es/fp/webfm_send/6534" TargetMode="External"/><Relationship Id="rId15" Type="http://schemas.openxmlformats.org/officeDocument/2006/relationships/hyperlink" Target="http://www.edu.xunta.es/fp/webfm_send/6539" TargetMode="External"/><Relationship Id="rId10" Type="http://schemas.openxmlformats.org/officeDocument/2006/relationships/hyperlink" Target="http://www.edu.xunta.es/fp/webfm_send/6536" TargetMode="External"/><Relationship Id="rId19" Type="http://schemas.openxmlformats.org/officeDocument/2006/relationships/hyperlink" Target="http://www.edu.xunta.es/fp/webfm_send/6812" TargetMode="External"/><Relationship Id="rId4" Type="http://schemas.openxmlformats.org/officeDocument/2006/relationships/hyperlink" Target="http://www.edu.xunta.es/fp/webfm_send/6543" TargetMode="External"/><Relationship Id="rId9" Type="http://schemas.openxmlformats.org/officeDocument/2006/relationships/hyperlink" Target="http://www.edu.xunta.es/fp/webfm_send/6549" TargetMode="External"/><Relationship Id="rId14" Type="http://schemas.openxmlformats.org/officeDocument/2006/relationships/hyperlink" Target="http://www.edu.xunta.es/fp/webfm_send/6538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du.xunta.es/fp/webfm_send/6542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ficha-19-control-industrial-pdf.pdf" TargetMode="External"/><Relationship Id="rId2" Type="http://schemas.openxmlformats.org/officeDocument/2006/relationships/hyperlink" Target="ficha-39-it-administracion-de-sistemas-en-red-pdf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edu.xunta.es/fp/webfm_send/6517" TargetMode="External"/><Relationship Id="rId5" Type="http://schemas.openxmlformats.org/officeDocument/2006/relationships/hyperlink" Target="ficha-18-instalaciones-electricas-pdf.pdf" TargetMode="External"/><Relationship Id="rId4" Type="http://schemas.openxmlformats.org/officeDocument/2006/relationships/hyperlink" Target="ficha04-mecatronica-pdf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28596" y="1785926"/>
            <a:ext cx="8243918" cy="1104895"/>
          </a:xfrm>
        </p:spPr>
        <p:txBody>
          <a:bodyPr>
            <a:normAutofit/>
          </a:bodyPr>
          <a:lstStyle/>
          <a:p>
            <a:r>
              <a:rPr lang="gl-ES" sz="3600" dirty="0" smtClean="0"/>
              <a:t>Skills: Unha Competición para a FP</a:t>
            </a:r>
            <a:endParaRPr lang="gl-ES" sz="3600" dirty="0"/>
          </a:p>
        </p:txBody>
      </p:sp>
      <p:sp>
        <p:nvSpPr>
          <p:cNvPr id="8" name="7 Subtítulo"/>
          <p:cNvSpPr>
            <a:spLocks noGrp="1"/>
          </p:cNvSpPr>
          <p:nvPr>
            <p:ph type="subTitle" idx="1"/>
          </p:nvPr>
        </p:nvSpPr>
        <p:spPr>
          <a:xfrm>
            <a:off x="785786" y="4929198"/>
            <a:ext cx="7772400" cy="1199704"/>
          </a:xfrm>
        </p:spPr>
        <p:txBody>
          <a:bodyPr>
            <a:normAutofit fontScale="77500" lnSpcReduction="20000"/>
          </a:bodyPr>
          <a:lstStyle/>
          <a:p>
            <a:r>
              <a:rPr lang="gl-ES" dirty="0" smtClean="0"/>
              <a:t>Xornadas de Electricidade e Electrónica 2017</a:t>
            </a:r>
          </a:p>
          <a:p>
            <a:endParaRPr lang="gl-ES" sz="1400" dirty="0" smtClean="0"/>
          </a:p>
          <a:p>
            <a:endParaRPr lang="gl-ES" dirty="0" smtClean="0"/>
          </a:p>
          <a:p>
            <a:r>
              <a:rPr lang="gl-ES" dirty="0" smtClean="0">
                <a:solidFill>
                  <a:schemeClr val="bg1"/>
                </a:solidFill>
              </a:rPr>
              <a:t>CIFP </a:t>
            </a:r>
            <a:r>
              <a:rPr lang="gl-ES" dirty="0" smtClean="0">
                <a:solidFill>
                  <a:schemeClr val="bg1"/>
                </a:solidFill>
              </a:rPr>
              <a:t>A </a:t>
            </a:r>
            <a:r>
              <a:rPr lang="gl-ES" dirty="0" err="1" smtClean="0">
                <a:solidFill>
                  <a:schemeClr val="bg1"/>
                </a:solidFill>
              </a:rPr>
              <a:t>Farixa</a:t>
            </a:r>
            <a:r>
              <a:rPr lang="gl-ES" dirty="0" smtClean="0">
                <a:solidFill>
                  <a:schemeClr val="bg1"/>
                </a:solidFill>
              </a:rPr>
              <a:t>, 12 e 13 de setembro de 2017</a:t>
            </a:r>
            <a:endParaRPr lang="gl-ES" dirty="0">
              <a:solidFill>
                <a:schemeClr val="bg1"/>
              </a:solidFill>
            </a:endParaRP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 noProof="0" smtClean="0"/>
              <a:t>Xornadas Electricidade e Electrónica 2017</a:t>
            </a:r>
            <a:endParaRPr lang="gl-ES" noProof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Skills: Unha Competición para a FP</a:t>
            </a:r>
            <a:endParaRPr lang="es-ES" dirty="0"/>
          </a:p>
        </p:txBody>
      </p:sp>
      <p:pic>
        <p:nvPicPr>
          <p:cNvPr id="9" name="8 Imagen" descr="logo_galicia_skills_2016_v2_x3.gif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786" y="500042"/>
            <a:ext cx="2228850" cy="762000"/>
          </a:xfrm>
          <a:prstGeom prst="rect">
            <a:avLst/>
          </a:prstGeom>
        </p:spPr>
      </p:pic>
      <p:pic>
        <p:nvPicPr>
          <p:cNvPr id="13314" name="Picture 2" descr="Spainskills 2017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15140" y="0"/>
            <a:ext cx="1828800" cy="1438275"/>
          </a:xfrm>
          <a:prstGeom prst="rect">
            <a:avLst/>
          </a:prstGeom>
          <a:noFill/>
        </p:spPr>
      </p:pic>
      <p:pic>
        <p:nvPicPr>
          <p:cNvPr id="13316" name="Picture 4" descr="Worldskills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071538" y="3143248"/>
            <a:ext cx="1828800" cy="1266826"/>
          </a:xfrm>
          <a:prstGeom prst="rect">
            <a:avLst/>
          </a:prstGeom>
          <a:noFill/>
        </p:spPr>
      </p:pic>
      <p:pic>
        <p:nvPicPr>
          <p:cNvPr id="13318" name="Picture 6" descr="Worldskills Europe">
            <a:hlinkClick r:id="rId8"/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858016" y="3143248"/>
            <a:ext cx="1828800" cy="15811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hlinkClick r:id="rId2" action="ppaction://hlinkfile"/>
              </a:rPr>
              <a:t>Mecatrónica.</a:t>
            </a:r>
            <a:endParaRPr lang="es-ES" dirty="0" smtClean="0">
              <a:hlinkClick r:id="rId3"/>
            </a:endParaRPr>
          </a:p>
          <a:p>
            <a:r>
              <a:rPr lang="es-ES" dirty="0" smtClean="0">
                <a:hlinkClick r:id="rId3"/>
              </a:rPr>
              <a:t>Videos resumo</a:t>
            </a:r>
            <a:endParaRPr lang="es-ES" dirty="0" smtClean="0"/>
          </a:p>
          <a:p>
            <a:r>
              <a:rPr lang="es-ES" dirty="0" err="1" smtClean="0"/>
              <a:t>Administracion</a:t>
            </a:r>
            <a:r>
              <a:rPr lang="es-ES" dirty="0" smtClean="0"/>
              <a:t> </a:t>
            </a:r>
            <a:r>
              <a:rPr lang="es-ES" dirty="0" smtClean="0"/>
              <a:t>de sistemas en rede: </a:t>
            </a:r>
            <a:r>
              <a:rPr lang="es-ES" dirty="0" smtClean="0"/>
              <a:t>14:38</a:t>
            </a:r>
          </a:p>
          <a:p>
            <a:r>
              <a:rPr lang="es-ES" dirty="0" smtClean="0"/>
              <a:t>Control industrial: 39:45.</a:t>
            </a:r>
          </a:p>
          <a:p>
            <a:r>
              <a:rPr lang="es-ES" dirty="0" smtClean="0"/>
              <a:t>Mecatrónica: 1:00:16</a:t>
            </a:r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GaliciaSkills</a:t>
            </a:r>
            <a:r>
              <a:rPr lang="es-ES" dirty="0" smtClean="0"/>
              <a:t> 2016</a:t>
            </a:r>
            <a:endParaRPr lang="es-E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 smtClean="0"/>
              <a:t>Xornadas Electricidade e Electrónica 2017</a:t>
            </a:r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Skills: Unha Competición para a FP</a:t>
            </a:r>
            <a:endParaRPr lang="es-E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gl-ES" sz="1600" b="1" dirty="0" smtClean="0"/>
              <a:t>04 Mecatrónica</a:t>
            </a:r>
            <a:endParaRPr lang="gl-ES" sz="1600" dirty="0" smtClean="0"/>
          </a:p>
          <a:p>
            <a:r>
              <a:rPr lang="gl-ES" sz="1600" b="1" dirty="0" smtClean="0"/>
              <a:t>05 Deseño mecánico</a:t>
            </a:r>
            <a:endParaRPr lang="gl-ES" sz="1600" dirty="0" smtClean="0"/>
          </a:p>
          <a:p>
            <a:r>
              <a:rPr lang="gl-ES" sz="1600" b="1" dirty="0" smtClean="0"/>
              <a:t>06-07 CNC – Torneado e fresado</a:t>
            </a:r>
            <a:endParaRPr lang="gl-ES" sz="1600" dirty="0" smtClean="0"/>
          </a:p>
          <a:p>
            <a:r>
              <a:rPr lang="gl-ES" sz="1600" b="1" dirty="0" smtClean="0"/>
              <a:t>10 Soldadura</a:t>
            </a:r>
            <a:endParaRPr lang="gl-ES" sz="1600" dirty="0" smtClean="0"/>
          </a:p>
          <a:p>
            <a:r>
              <a:rPr lang="gl-ES" sz="1600" b="1" dirty="0" smtClean="0"/>
              <a:t>13 Reparación de carrozarías</a:t>
            </a:r>
            <a:endParaRPr lang="gl-ES" sz="1600" dirty="0" smtClean="0"/>
          </a:p>
          <a:p>
            <a:r>
              <a:rPr lang="gl-ES" sz="1600" b="1" dirty="0" smtClean="0"/>
              <a:t>15 Fontanaría e calefacción</a:t>
            </a:r>
            <a:endParaRPr lang="gl-ES" sz="1600" dirty="0" smtClean="0"/>
          </a:p>
          <a:p>
            <a:r>
              <a:rPr lang="gl-ES" sz="1600" b="1" dirty="0" smtClean="0"/>
              <a:t>18 Instalación eléctricas</a:t>
            </a:r>
            <a:endParaRPr lang="gl-ES" sz="1600" dirty="0" smtClean="0"/>
          </a:p>
          <a:p>
            <a:r>
              <a:rPr lang="gl-ES" sz="1600" b="1" dirty="0" smtClean="0"/>
              <a:t>19 Control industrial</a:t>
            </a:r>
            <a:endParaRPr lang="gl-ES" sz="1600" dirty="0" smtClean="0"/>
          </a:p>
          <a:p>
            <a:r>
              <a:rPr lang="gl-ES" sz="1600" b="1" dirty="0" smtClean="0"/>
              <a:t>24 Ebanistaría</a:t>
            </a:r>
            <a:endParaRPr lang="gl-ES" sz="1600" dirty="0" smtClean="0"/>
          </a:p>
          <a:p>
            <a:r>
              <a:rPr lang="gl-ES" sz="1600" b="1" dirty="0" smtClean="0"/>
              <a:t>25 Carpintaría</a:t>
            </a:r>
            <a:endParaRPr lang="gl-ES" sz="1600" dirty="0" smtClean="0"/>
          </a:p>
          <a:p>
            <a:r>
              <a:rPr lang="gl-ES" sz="1600" b="1" dirty="0" smtClean="0"/>
              <a:t>28 </a:t>
            </a:r>
            <a:r>
              <a:rPr lang="gl-ES" sz="1600" b="1" dirty="0" err="1" smtClean="0"/>
              <a:t>Floristaría</a:t>
            </a:r>
            <a:endParaRPr lang="gl-ES" sz="1600" dirty="0" smtClean="0"/>
          </a:p>
          <a:p>
            <a:r>
              <a:rPr lang="gl-ES" sz="1800" b="1" dirty="0" smtClean="0"/>
              <a:t>29 Peiteado</a:t>
            </a:r>
            <a:endParaRPr lang="gl-ES" sz="1800" dirty="0" smtClean="0"/>
          </a:p>
          <a:p>
            <a:endParaRPr lang="gl-ES" sz="1800" dirty="0"/>
          </a:p>
        </p:txBody>
      </p:sp>
      <p:sp>
        <p:nvSpPr>
          <p:cNvPr id="6" name="5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gl-ES" sz="1600" b="1" dirty="0" smtClean="0"/>
              <a:t>31 Tecnoloxía da moda</a:t>
            </a:r>
            <a:br>
              <a:rPr lang="gl-ES" sz="1600" b="1" dirty="0" smtClean="0"/>
            </a:br>
            <a:r>
              <a:rPr lang="gl-ES" sz="1600" b="1" dirty="0" smtClean="0"/>
              <a:t>33 Tecnoloxía do automóbil</a:t>
            </a:r>
            <a:endParaRPr lang="gl-ES" sz="1600" dirty="0" smtClean="0"/>
          </a:p>
          <a:p>
            <a:r>
              <a:rPr lang="gl-ES" sz="1600" b="1" dirty="0" smtClean="0"/>
              <a:t>34 Cociña</a:t>
            </a:r>
            <a:endParaRPr lang="gl-ES" sz="1600" dirty="0" smtClean="0"/>
          </a:p>
          <a:p>
            <a:r>
              <a:rPr lang="gl-ES" sz="1600" b="1" dirty="0" smtClean="0"/>
              <a:t>35 Servizo de restaurante e bar</a:t>
            </a:r>
            <a:endParaRPr lang="gl-ES" sz="1600" dirty="0" smtClean="0"/>
          </a:p>
          <a:p>
            <a:r>
              <a:rPr lang="gl-ES" sz="1600" b="1" dirty="0" smtClean="0"/>
              <a:t>36 Pintura do automóbil</a:t>
            </a:r>
            <a:endParaRPr lang="gl-ES" sz="1600" dirty="0" smtClean="0"/>
          </a:p>
          <a:p>
            <a:r>
              <a:rPr lang="gl-ES" sz="1600" b="1" dirty="0" smtClean="0"/>
              <a:t>37 Xardinaría paisaxística</a:t>
            </a:r>
            <a:endParaRPr lang="gl-ES" sz="1600" dirty="0" smtClean="0"/>
          </a:p>
          <a:p>
            <a:r>
              <a:rPr lang="gl-ES" sz="1600" b="1" dirty="0" smtClean="0"/>
              <a:t>38 Refrixeración</a:t>
            </a:r>
            <a:endParaRPr lang="gl-ES" sz="1600" dirty="0" smtClean="0"/>
          </a:p>
          <a:p>
            <a:r>
              <a:rPr lang="gl-ES" sz="1600" b="1" dirty="0" smtClean="0"/>
              <a:t>39 Administración de sistemas en rede</a:t>
            </a:r>
            <a:endParaRPr lang="gl-ES" sz="1600" dirty="0" smtClean="0"/>
          </a:p>
          <a:p>
            <a:r>
              <a:rPr lang="gl-ES" sz="1600" b="1" dirty="0" smtClean="0"/>
              <a:t>41 Coidados auxiliares en enfermaría e atención </a:t>
            </a:r>
            <a:r>
              <a:rPr lang="gl-ES" sz="1600" b="1" dirty="0" err="1" smtClean="0"/>
              <a:t>sociosanitaria</a:t>
            </a:r>
            <a:endParaRPr lang="gl-ES" sz="1600" dirty="0" smtClean="0"/>
          </a:p>
          <a:p>
            <a:r>
              <a:rPr lang="gl-ES" sz="1600" b="1" dirty="0" smtClean="0"/>
              <a:t>D2 Panadaría</a:t>
            </a:r>
            <a:endParaRPr lang="gl-ES" sz="1600" dirty="0" smtClean="0"/>
          </a:p>
          <a:p>
            <a:r>
              <a:rPr lang="gl-ES" sz="1600" b="1" dirty="0" smtClean="0"/>
              <a:t>D3 Animación 3D e xogos</a:t>
            </a:r>
            <a:endParaRPr lang="gl-ES" sz="1800" dirty="0" smtClean="0"/>
          </a:p>
          <a:p>
            <a:endParaRPr lang="es-ES" sz="1800" dirty="0" smtClean="0"/>
          </a:p>
          <a:p>
            <a:endParaRPr lang="es-ES" sz="18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gl-ES" smtClean="0"/>
              <a:t>Equipo Galego SpainSkills 2017 </a:t>
            </a:r>
            <a:endParaRPr lang="gl-E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25 modalidades en competición.</a:t>
            </a:r>
          </a:p>
          <a:p>
            <a:r>
              <a:rPr lang="es-ES" dirty="0" smtClean="0">
                <a:hlinkClick r:id="rId2"/>
              </a:rPr>
              <a:t>Galería de </a:t>
            </a:r>
            <a:r>
              <a:rPr lang="gl-ES" dirty="0" smtClean="0">
                <a:hlinkClick r:id="rId2"/>
              </a:rPr>
              <a:t>imaxes </a:t>
            </a:r>
            <a:r>
              <a:rPr lang="gl-ES" dirty="0" err="1" smtClean="0">
                <a:hlinkClick r:id="rId2"/>
              </a:rPr>
              <a:t>mec</a:t>
            </a:r>
            <a:r>
              <a:rPr lang="es-ES" dirty="0" smtClean="0">
                <a:hlinkClick r:id="rId2"/>
              </a:rPr>
              <a:t>.</a:t>
            </a:r>
            <a:endParaRPr lang="es-ES" dirty="0" smtClean="0"/>
          </a:p>
          <a:p>
            <a:r>
              <a:rPr lang="es-ES" dirty="0" smtClean="0">
                <a:hlinkClick r:id="rId3"/>
              </a:rPr>
              <a:t>Galería </a:t>
            </a:r>
            <a:r>
              <a:rPr lang="es-ES" dirty="0" err="1" smtClean="0">
                <a:hlinkClick r:id="rId3"/>
              </a:rPr>
              <a:t>dropbox</a:t>
            </a:r>
            <a:endParaRPr lang="es-ES" dirty="0" smtClean="0"/>
          </a:p>
          <a:p>
            <a:r>
              <a:rPr lang="es-ES" dirty="0" smtClean="0">
                <a:hlinkClick r:id="rId4" action="ppaction://hlinkfile"/>
              </a:rPr>
              <a:t>Video skill </a:t>
            </a:r>
            <a:r>
              <a:rPr lang="es-ES" dirty="0" err="1" smtClean="0">
                <a:hlinkClick r:id="rId4" action="ppaction://hlinkfile"/>
              </a:rPr>
              <a:t>mecatrónica</a:t>
            </a:r>
            <a:endParaRPr lang="es-ES" dirty="0" smtClean="0"/>
          </a:p>
          <a:p>
            <a:endParaRPr lang="es-ES" dirty="0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>
                <a:hlinkClick r:id="rId5"/>
              </a:rPr>
              <a:t>SpainSkills</a:t>
            </a:r>
            <a:r>
              <a:rPr lang="es-ES" dirty="0" smtClean="0">
                <a:hlinkClick r:id="rId5"/>
              </a:rPr>
              <a:t> 2017</a:t>
            </a:r>
            <a:endParaRPr lang="es-ES" dirty="0">
              <a:hlinkClick r:id="rId5"/>
            </a:endParaRP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 smtClean="0"/>
              <a:t>Xornadas Electricidade e Electrónica 2017</a:t>
            </a:r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Skills: Unha Competición para a FP</a:t>
            </a:r>
            <a:endParaRPr lang="es-E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gl-ES" dirty="0" smtClean="0"/>
              <a:t>77 </a:t>
            </a:r>
            <a:r>
              <a:rPr lang="gl-ES" dirty="0" err="1" smtClean="0"/>
              <a:t>paises</a:t>
            </a:r>
            <a:r>
              <a:rPr lang="gl-ES" dirty="0" smtClean="0"/>
              <a:t> participantes.</a:t>
            </a:r>
          </a:p>
          <a:p>
            <a:r>
              <a:rPr lang="gl-ES" dirty="0" smtClean="0"/>
              <a:t>51 modalidades ou skills.</a:t>
            </a:r>
          </a:p>
          <a:p>
            <a:r>
              <a:rPr lang="gl-ES" dirty="0" smtClean="0">
                <a:hlinkClick r:id="rId2"/>
              </a:rPr>
              <a:t>Instalacións </a:t>
            </a:r>
            <a:r>
              <a:rPr lang="gl-ES" dirty="0" err="1" smtClean="0">
                <a:hlinkClick r:id="rId2"/>
              </a:rPr>
              <a:t>electricas</a:t>
            </a:r>
            <a:r>
              <a:rPr lang="gl-ES" dirty="0" smtClean="0">
                <a:hlinkClick r:id="rId2"/>
              </a:rPr>
              <a:t>.</a:t>
            </a:r>
            <a:endParaRPr lang="gl-ES" dirty="0" smtClean="0"/>
          </a:p>
          <a:p>
            <a:r>
              <a:rPr lang="gl-ES" dirty="0" smtClean="0">
                <a:hlinkClick r:id="rId3"/>
              </a:rPr>
              <a:t>Control industrial</a:t>
            </a:r>
            <a:endParaRPr lang="gl-ES" dirty="0" smtClean="0"/>
          </a:p>
          <a:p>
            <a:r>
              <a:rPr lang="gl-ES" dirty="0" smtClean="0">
                <a:hlinkClick r:id="rId4"/>
              </a:rPr>
              <a:t>Mecatrónica</a:t>
            </a:r>
            <a:endParaRPr lang="gl-ES" dirty="0" smtClean="0"/>
          </a:p>
          <a:p>
            <a:r>
              <a:rPr lang="gl-ES" dirty="0" smtClean="0">
                <a:hlinkClick r:id="rId5"/>
              </a:rPr>
              <a:t>Administración de sistemas en rede</a:t>
            </a:r>
            <a:endParaRPr lang="gl-ES" dirty="0" smtClean="0"/>
          </a:p>
          <a:p>
            <a:r>
              <a:rPr lang="gl-ES" dirty="0" smtClean="0">
                <a:hlinkClick r:id="rId6"/>
              </a:rPr>
              <a:t>Electrónica.</a:t>
            </a:r>
            <a:endParaRPr lang="gl-ES" dirty="0" smtClean="0"/>
          </a:p>
          <a:p>
            <a:endParaRPr lang="gl-ES" dirty="0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>
                <a:hlinkClick r:id="rId7"/>
              </a:rPr>
              <a:t>WordSkills</a:t>
            </a:r>
            <a:r>
              <a:rPr lang="es-ES" dirty="0" smtClean="0">
                <a:hlinkClick r:id="rId7"/>
              </a:rPr>
              <a:t> </a:t>
            </a:r>
            <a:r>
              <a:rPr lang="es-ES" dirty="0" err="1" smtClean="0">
                <a:hlinkClick r:id="rId7"/>
              </a:rPr>
              <a:t>AbuDhabi</a:t>
            </a:r>
            <a:r>
              <a:rPr lang="es-ES" dirty="0" smtClean="0">
                <a:hlinkClick r:id="rId7"/>
              </a:rPr>
              <a:t> 2017</a:t>
            </a:r>
            <a:endParaRPr lang="es-ES" dirty="0">
              <a:hlinkClick r:id="rId7"/>
            </a:endParaRP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 smtClean="0"/>
              <a:t>Xornadas Electricidade e Electrónica 2017</a:t>
            </a:r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Skills: Unha Competición para a FP</a:t>
            </a:r>
            <a:endParaRPr lang="es-E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hlinkClick r:id="rId2"/>
              </a:rPr>
              <a:t>http://www.edu.xunta.es/fp/galiciaskills</a:t>
            </a:r>
            <a:endParaRPr lang="es-ES" dirty="0" smtClean="0"/>
          </a:p>
          <a:p>
            <a:r>
              <a:rPr lang="es-ES" dirty="0" smtClean="0">
                <a:hlinkClick r:id="rId3"/>
              </a:rPr>
              <a:t>http://todofp.es/sobre-fp/competiciones-de-fp.htm</a:t>
            </a:r>
            <a:endParaRPr lang="es-ES" dirty="0" smtClean="0"/>
          </a:p>
          <a:p>
            <a:r>
              <a:rPr lang="es-ES" dirty="0" smtClean="0">
                <a:hlinkClick r:id="rId4"/>
              </a:rPr>
              <a:t>https://www.worldskills.org/</a:t>
            </a:r>
            <a:endParaRPr lang="es-ES" dirty="0" smtClean="0"/>
          </a:p>
          <a:p>
            <a:r>
              <a:rPr lang="es-ES" dirty="0" smtClean="0">
                <a:hlinkClick r:id="rId5"/>
              </a:rPr>
              <a:t>http://worldskillseurope.org/</a:t>
            </a:r>
            <a:endParaRPr lang="es-ES" dirty="0" smtClean="0"/>
          </a:p>
          <a:p>
            <a:endParaRPr lang="es-ES" dirty="0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/>
              <a:t>Enderezos</a:t>
            </a:r>
            <a:r>
              <a:rPr lang="es-ES" dirty="0" smtClean="0"/>
              <a:t> información.</a:t>
            </a:r>
            <a:endParaRPr lang="es-ES" dirty="0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 noProof="0" smtClean="0"/>
              <a:t>Xornadas Electricidade e Electrónica 2017</a:t>
            </a:r>
            <a:endParaRPr lang="gl-ES" noProof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Skills: Unha Competición para a FP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gl-ES" dirty="0" smtClean="0"/>
              <a:t>Skill e unha palabra inglesa que traducida sería habilidade ou destreza.</a:t>
            </a:r>
          </a:p>
          <a:p>
            <a:r>
              <a:rPr lang="gl-ES" dirty="0" smtClean="0"/>
              <a:t>No noso contexto tratase dunha competición no que o alumnado mostra a súa habilidade ou destreza nunha serie de modalidades </a:t>
            </a:r>
          </a:p>
          <a:p>
            <a:r>
              <a:rPr lang="gl-ES" dirty="0" smtClean="0"/>
              <a:t>Estas especialidades tamén reciben o nome de skills co cal a veces falamos do skill de control industrial o skill de panadaría, </a:t>
            </a:r>
            <a:r>
              <a:rPr lang="gl-ES" dirty="0" err="1" smtClean="0"/>
              <a:t>etc</a:t>
            </a:r>
            <a:r>
              <a:rPr lang="gl-ES" dirty="0" smtClean="0"/>
              <a:t>.</a:t>
            </a:r>
          </a:p>
          <a:p>
            <a:r>
              <a:rPr lang="gl-ES" dirty="0" smtClean="0"/>
              <a:t>As skills correspóndense cun ciclo formativo (ou con máis) das familias profesionais.</a:t>
            </a:r>
            <a:endParaRPr lang="gl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/>
              <a:t>Qué son os Skills</a:t>
            </a:r>
            <a:endParaRPr lang="gl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 noProof="0" smtClean="0"/>
              <a:t>Xornadas Electricidade e Electrónica 2017</a:t>
            </a:r>
            <a:endParaRPr lang="gl-ES" noProof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Skills: Unha Competición para a FP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gl-ES" dirty="0" smtClean="0"/>
              <a:t>Nacen en España no 1947. Como unha forma de implicar os diferentes actores do contorno </a:t>
            </a:r>
            <a:r>
              <a:rPr lang="gl-ES" dirty="0" err="1" smtClean="0"/>
              <a:t>productivo</a:t>
            </a:r>
            <a:r>
              <a:rPr lang="gl-ES" dirty="0" smtClean="0"/>
              <a:t> e do ensino da formación profesional.</a:t>
            </a:r>
          </a:p>
          <a:p>
            <a:r>
              <a:rPr lang="gl-ES" dirty="0" smtClean="0"/>
              <a:t>D. Francisco </a:t>
            </a:r>
            <a:r>
              <a:rPr lang="gl-ES" dirty="0" err="1" smtClean="0"/>
              <a:t>Albert</a:t>
            </a:r>
            <a:r>
              <a:rPr lang="gl-ES" dirty="0" smtClean="0"/>
              <a:t> Vidal é o fundador dos Concursos Internacionais de FP, ágora coñecidos como Skills.</a:t>
            </a:r>
          </a:p>
          <a:p>
            <a:r>
              <a:rPr lang="gl-ES" dirty="0" smtClean="0"/>
              <a:t>Na súa memoria, e como recoñecemento a gran labor desenvolta en pro da Formación Profesional, </a:t>
            </a:r>
            <a:r>
              <a:rPr lang="gl-ES" dirty="0" err="1" smtClean="0"/>
              <a:t>WorldSkills</a:t>
            </a:r>
            <a:r>
              <a:rPr lang="gl-ES" dirty="0" smtClean="0"/>
              <a:t> crea el Premio </a:t>
            </a:r>
            <a:r>
              <a:rPr lang="gl-ES" dirty="0" err="1" smtClean="0"/>
              <a:t>Albert</a:t>
            </a:r>
            <a:r>
              <a:rPr lang="gl-ES" dirty="0" smtClean="0"/>
              <a:t> Vidal (</a:t>
            </a:r>
            <a:r>
              <a:rPr lang="gl-ES" dirty="0" err="1" smtClean="0"/>
              <a:t>Albert</a:t>
            </a:r>
            <a:r>
              <a:rPr lang="gl-ES" dirty="0" smtClean="0"/>
              <a:t> Vidal </a:t>
            </a:r>
            <a:r>
              <a:rPr lang="gl-ES" dirty="0" err="1" smtClean="0"/>
              <a:t>Award</a:t>
            </a:r>
            <a:r>
              <a:rPr lang="gl-ES" dirty="0" smtClean="0"/>
              <a:t>) ó mellor participante que obteña a puntuación máis alta de toda a competición internacional.</a:t>
            </a:r>
            <a:endParaRPr lang="gl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>
                <a:hlinkClick r:id="rId2"/>
              </a:rPr>
              <a:t>A historia dos Skills</a:t>
            </a:r>
            <a:endParaRPr lang="gl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 noProof="0" smtClean="0"/>
              <a:t>Xornadas Electricidade e Electrónica 2017</a:t>
            </a:r>
            <a:endParaRPr lang="gl-ES" noProof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Skills: Unha Competición para a FP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i="1" dirty="0" smtClean="0"/>
              <a:t>“¡Francisco Albert Vidal, busque alguna forma de entusiasmar a los jóvenes! Haga ver a los padres y a los profesores de esos jóvenes, a los directivos de las empresas, que nuestra única oportunidad para el futuro depende de una buena formación profesional. Necesitamos buenos especialistas para nuestra economía”</a:t>
            </a:r>
            <a:endParaRPr lang="es-ES" dirty="0" smtClean="0"/>
          </a:p>
          <a:p>
            <a:r>
              <a:rPr lang="es-ES" sz="2400" dirty="0" smtClean="0"/>
              <a:t>(Palabras </a:t>
            </a:r>
            <a:r>
              <a:rPr lang="es-ES" sz="2400" dirty="0" err="1" smtClean="0"/>
              <a:t>dirixidas</a:t>
            </a:r>
            <a:r>
              <a:rPr lang="es-ES" sz="2400" dirty="0" smtClean="0"/>
              <a:t> </a:t>
            </a:r>
            <a:r>
              <a:rPr lang="es-ES" sz="2400" dirty="0" smtClean="0"/>
              <a:t>a Francisco Albert Vidal en 1947)</a:t>
            </a:r>
          </a:p>
          <a:p>
            <a:endParaRPr lang="gl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>
                <a:hlinkClick r:id="rId2"/>
              </a:rPr>
              <a:t>A historia dos Skills</a:t>
            </a:r>
            <a:endParaRPr lang="gl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 noProof="0" smtClean="0"/>
              <a:t>Xornadas Electricidade e Electrónica 2017</a:t>
            </a:r>
            <a:endParaRPr lang="gl-ES" noProof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Skills: Unha Competición para a FP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gl-ES" dirty="0" smtClean="0"/>
              <a:t>Motivación para os alumnos</a:t>
            </a:r>
            <a:r>
              <a:rPr lang="gl-ES" dirty="0" smtClean="0"/>
              <a:t> </a:t>
            </a:r>
            <a:r>
              <a:rPr lang="gl-ES" dirty="0" smtClean="0"/>
              <a:t>e os profesores.</a:t>
            </a:r>
          </a:p>
          <a:p>
            <a:r>
              <a:rPr lang="gl-ES" dirty="0" smtClean="0"/>
              <a:t>Intercambio de experiencias entre o colectivo do ensino e as empresas patrocinadoras.</a:t>
            </a:r>
          </a:p>
          <a:p>
            <a:r>
              <a:rPr lang="gl-ES" dirty="0" smtClean="0"/>
              <a:t>Dar a coñecer os visitantes o traballo que se desenvolve na FP.</a:t>
            </a:r>
          </a:p>
          <a:p>
            <a:r>
              <a:rPr lang="gl-ES" dirty="0" smtClean="0"/>
              <a:t>Facilitar o intercambio de información entre os diferentes centros participantes.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/>
              <a:t>Obxectivos dos Skills</a:t>
            </a:r>
            <a:endParaRPr lang="gl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 noProof="0" smtClean="0"/>
              <a:t>Xornadas Electricidade e Electrónica 2017</a:t>
            </a:r>
            <a:endParaRPr lang="gl-ES" noProof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Skills: Unha Competición para a FP</a:t>
            </a:r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gl-ES" dirty="0" smtClean="0"/>
              <a:t>A Consellería de Cultura, Educación e Ordenación Universitaria convoca o IV Campionato Galego de Formación Profesional, </a:t>
            </a:r>
            <a:r>
              <a:rPr lang="gl-ES" dirty="0" err="1" smtClean="0"/>
              <a:t>Galiciaskills</a:t>
            </a:r>
            <a:r>
              <a:rPr lang="gl-ES" dirty="0" smtClean="0"/>
              <a:t> 2016, tras o éxito conseguido nas anteriores edicións e referendado polos nosos competidores nas edicións dos campionatos estatais </a:t>
            </a:r>
            <a:r>
              <a:rPr lang="gl-ES" dirty="0" err="1" smtClean="0"/>
              <a:t>SpainSkills</a:t>
            </a:r>
            <a:r>
              <a:rPr lang="gl-ES" dirty="0" smtClean="0"/>
              <a:t> e a presenza de alumnado galego nos campionatos internacionais </a:t>
            </a:r>
            <a:r>
              <a:rPr lang="gl-ES" dirty="0" err="1" smtClean="0"/>
              <a:t>WorldSkills</a:t>
            </a:r>
            <a:r>
              <a:rPr lang="gl-ES" dirty="0" smtClean="0"/>
              <a:t> e </a:t>
            </a:r>
            <a:r>
              <a:rPr lang="gl-ES" dirty="0" err="1" smtClean="0"/>
              <a:t>EuroSkills</a:t>
            </a:r>
            <a:r>
              <a:rPr lang="gl-ES" dirty="0" smtClean="0"/>
              <a:t>.</a:t>
            </a:r>
          </a:p>
          <a:p>
            <a:r>
              <a:rPr lang="gl-ES" dirty="0" smtClean="0"/>
              <a:t>Organizado pola Dirección Xeral de Educación, Formación Profesional e Innovación Educativa, </a:t>
            </a:r>
            <a:r>
              <a:rPr lang="gl-ES" dirty="0" err="1" smtClean="0"/>
              <a:t>GaliciaSkills</a:t>
            </a:r>
            <a:r>
              <a:rPr lang="gl-ES" dirty="0" smtClean="0"/>
              <a:t> 2016 pretende darlle unha maior proxección e difusión á formación profesional que se imparte na nosa comunidade autónoma.</a:t>
            </a:r>
          </a:p>
          <a:p>
            <a:endParaRPr lang="gl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err="1" smtClean="0">
                <a:hlinkClick r:id="rId2"/>
              </a:rPr>
              <a:t>GaliciaSkills</a:t>
            </a:r>
            <a:r>
              <a:rPr lang="gl-ES" dirty="0" smtClean="0">
                <a:hlinkClick r:id="rId2"/>
              </a:rPr>
              <a:t> 2016 </a:t>
            </a:r>
            <a:endParaRPr lang="gl-ES" dirty="0">
              <a:hlinkClick r:id="rId2"/>
            </a:endParaRP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 noProof="0" smtClean="0"/>
              <a:t>Xornadas Electricidade e Electrónica 2017</a:t>
            </a:r>
            <a:endParaRPr lang="gl-ES" noProof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Skills: Unha Competición para a FP</a:t>
            </a:r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gl-ES" dirty="0" smtClean="0">
                <a:hlinkClick r:id="rId2"/>
              </a:rPr>
              <a:t>Administración de sistemas en rede</a:t>
            </a:r>
            <a:endParaRPr lang="gl-ES" dirty="0" smtClean="0"/>
          </a:p>
          <a:p>
            <a:r>
              <a:rPr lang="gl-ES" dirty="0" smtClean="0">
                <a:hlinkClick r:id="rId3"/>
              </a:rPr>
              <a:t>Cociña</a:t>
            </a:r>
            <a:endParaRPr lang="gl-ES" dirty="0" smtClean="0"/>
          </a:p>
          <a:p>
            <a:r>
              <a:rPr lang="gl-ES" dirty="0" smtClean="0">
                <a:hlinkClick r:id="rId4"/>
              </a:rPr>
              <a:t>Coidados auxiliares de enfermería</a:t>
            </a:r>
            <a:endParaRPr lang="gl-ES" dirty="0" smtClean="0"/>
          </a:p>
          <a:p>
            <a:r>
              <a:rPr lang="gl-ES" dirty="0" smtClean="0">
                <a:hlinkClick r:id="rId5"/>
              </a:rPr>
              <a:t>Control industrial</a:t>
            </a:r>
            <a:endParaRPr lang="gl-ES" dirty="0" smtClean="0"/>
          </a:p>
          <a:p>
            <a:r>
              <a:rPr lang="gl-ES" dirty="0" smtClean="0">
                <a:hlinkClick r:id="rId6"/>
              </a:rPr>
              <a:t>Ebanistaría/Carpintaría</a:t>
            </a:r>
            <a:r>
              <a:rPr lang="gl-ES" dirty="0" smtClean="0"/>
              <a:t> </a:t>
            </a:r>
          </a:p>
          <a:p>
            <a:r>
              <a:rPr lang="gl-ES" dirty="0" smtClean="0">
                <a:hlinkClick r:id="rId7"/>
              </a:rPr>
              <a:t>Enxeñería de deseño </a:t>
            </a:r>
            <a:r>
              <a:rPr lang="gl-ES" dirty="0" err="1" smtClean="0">
                <a:hlinkClick r:id="rId7"/>
              </a:rPr>
              <a:t>mecánico-CAD</a:t>
            </a:r>
            <a:endParaRPr lang="gl-ES" dirty="0" smtClean="0"/>
          </a:p>
          <a:p>
            <a:r>
              <a:rPr lang="gl-ES" dirty="0" smtClean="0">
                <a:hlinkClick r:id="rId8"/>
              </a:rPr>
              <a:t>Mecanizado</a:t>
            </a:r>
            <a:endParaRPr lang="gl-ES" dirty="0" smtClean="0"/>
          </a:p>
          <a:p>
            <a:r>
              <a:rPr lang="gl-ES" dirty="0" smtClean="0">
                <a:hlinkClick r:id="rId9"/>
              </a:rPr>
              <a:t>Mecatrónica</a:t>
            </a:r>
            <a:endParaRPr lang="gl-ES" dirty="0" smtClean="0"/>
          </a:p>
          <a:p>
            <a:r>
              <a:rPr lang="gl-ES" dirty="0" smtClean="0">
                <a:hlinkClick r:id="rId10"/>
              </a:rPr>
              <a:t>Panadaría</a:t>
            </a:r>
            <a:endParaRPr lang="gl-ES" dirty="0" smtClean="0"/>
          </a:p>
          <a:p>
            <a:r>
              <a:rPr lang="gl-ES" dirty="0" smtClean="0">
                <a:hlinkClick r:id="rId11"/>
              </a:rPr>
              <a:t>Peiteado</a:t>
            </a:r>
            <a:endParaRPr lang="gl-ES" dirty="0" smtClean="0"/>
          </a:p>
          <a:p>
            <a:r>
              <a:rPr lang="gl-ES" dirty="0" smtClean="0">
                <a:hlinkClick r:id="rId12"/>
              </a:rPr>
              <a:t>Pintura do automóbil</a:t>
            </a:r>
            <a:endParaRPr lang="gl-ES" dirty="0" smtClean="0"/>
          </a:p>
          <a:p>
            <a:r>
              <a:rPr lang="gl-ES" dirty="0" smtClean="0">
                <a:hlinkClick r:id="rId13"/>
              </a:rPr>
              <a:t>Refrixeración</a:t>
            </a:r>
            <a:endParaRPr lang="gl-ES" dirty="0" smtClean="0"/>
          </a:p>
          <a:p>
            <a:r>
              <a:rPr lang="gl-ES" dirty="0" smtClean="0">
                <a:hlinkClick r:id="rId14"/>
              </a:rPr>
              <a:t>Servizo de restaurante e bar</a:t>
            </a:r>
            <a:endParaRPr lang="gl-ES" dirty="0" smtClean="0"/>
          </a:p>
          <a:p>
            <a:r>
              <a:rPr lang="gl-ES" dirty="0" smtClean="0">
                <a:hlinkClick r:id="rId15"/>
              </a:rPr>
              <a:t>Soldadura</a:t>
            </a:r>
            <a:endParaRPr lang="gl-ES" dirty="0" smtClean="0"/>
          </a:p>
          <a:p>
            <a:r>
              <a:rPr lang="gl-ES" dirty="0" smtClean="0">
                <a:hlinkClick r:id="rId16"/>
              </a:rPr>
              <a:t>Tecnoloxía da moda</a:t>
            </a:r>
            <a:endParaRPr lang="gl-ES" dirty="0" smtClean="0"/>
          </a:p>
          <a:p>
            <a:r>
              <a:rPr lang="gl-ES" dirty="0" smtClean="0">
                <a:hlinkClick r:id="rId17"/>
              </a:rPr>
              <a:t>Tecnoloxía do automóbil</a:t>
            </a:r>
            <a:endParaRPr lang="gl-ES" dirty="0" smtClean="0"/>
          </a:p>
          <a:p>
            <a:r>
              <a:rPr lang="gl-ES" dirty="0" smtClean="0">
                <a:hlinkClick r:id="rId18"/>
              </a:rPr>
              <a:t>Xardinaría paisaxística</a:t>
            </a:r>
            <a:endParaRPr lang="gl-ES" dirty="0" smtClean="0"/>
          </a:p>
          <a:p>
            <a:r>
              <a:rPr lang="gl-ES" dirty="0" smtClean="0"/>
              <a:t>Floraría (en exhibición)</a:t>
            </a:r>
          </a:p>
          <a:p>
            <a:r>
              <a:rPr lang="gl-ES" dirty="0" smtClean="0"/>
              <a:t>Instalacións Eléctricas </a:t>
            </a:r>
            <a:r>
              <a:rPr lang="gl-ES" dirty="0" smtClean="0"/>
              <a:t>(en exhibición)</a:t>
            </a:r>
          </a:p>
          <a:p>
            <a:endParaRPr lang="gl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>
                <a:hlinkClick r:id="rId19"/>
              </a:rPr>
              <a:t>Modalidades </a:t>
            </a:r>
            <a:r>
              <a:rPr lang="gl-ES" dirty="0" err="1" smtClean="0">
                <a:hlinkClick r:id="rId19"/>
              </a:rPr>
              <a:t>GaliciaSkills</a:t>
            </a:r>
            <a:r>
              <a:rPr lang="gl-ES" dirty="0" smtClean="0">
                <a:hlinkClick r:id="rId19"/>
              </a:rPr>
              <a:t> 2016 </a:t>
            </a:r>
            <a:endParaRPr lang="gl-ES" dirty="0">
              <a:hlinkClick r:id="rId19"/>
            </a:endParaRP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 noProof="0" smtClean="0"/>
              <a:t>Xornadas Electricidade e Electrónica 2017</a:t>
            </a:r>
            <a:endParaRPr lang="gl-ES" noProof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Skills: Unha Competición para a FP</a:t>
            </a:r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gl-ES" dirty="0" smtClean="0"/>
              <a:t>Cada modalidade ten un experto que se encarga de desenvolver un plan de probas para a competición.</a:t>
            </a:r>
          </a:p>
          <a:p>
            <a:r>
              <a:rPr lang="gl-ES" dirty="0" smtClean="0"/>
              <a:t>Hai competicións nas que o plan de probas o fai a empresa patrocinadora.</a:t>
            </a:r>
          </a:p>
          <a:p>
            <a:r>
              <a:rPr lang="gl-ES" dirty="0" smtClean="0"/>
              <a:t>A avaliación pode facerse polos titores dos participantes ou nalgúns casos por expertos da empresa patrocinadora.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>
                <a:hlinkClick r:id="rId2"/>
              </a:rPr>
              <a:t>Bases </a:t>
            </a:r>
            <a:r>
              <a:rPr lang="gl-ES" dirty="0" err="1" smtClean="0">
                <a:hlinkClick r:id="rId2"/>
              </a:rPr>
              <a:t>GaliciaSkills</a:t>
            </a:r>
            <a:r>
              <a:rPr lang="gl-ES" dirty="0" smtClean="0">
                <a:hlinkClick r:id="rId2"/>
              </a:rPr>
              <a:t> 2016 </a:t>
            </a:r>
            <a:endParaRPr lang="gl-ES" dirty="0">
              <a:hlinkClick r:id="rId2"/>
            </a:endParaRP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 noProof="0" smtClean="0"/>
              <a:t>Xornadas Electricidade e Electrónica 2017</a:t>
            </a:r>
            <a:endParaRPr lang="gl-ES" noProof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Skills: Unha Competición para a FP</a:t>
            </a:r>
            <a:endParaRPr lang="es-E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gl-ES" dirty="0" smtClean="0"/>
              <a:t>Electricidade e electrónica</a:t>
            </a:r>
          </a:p>
          <a:p>
            <a:pPr lvl="1"/>
            <a:r>
              <a:rPr lang="gl-ES" dirty="0" smtClean="0">
                <a:hlinkClick r:id="rId2" action="ppaction://hlinkfile"/>
              </a:rPr>
              <a:t>Administración de sistemas en rede </a:t>
            </a:r>
            <a:endParaRPr lang="gl-ES" dirty="0" smtClean="0"/>
          </a:p>
          <a:p>
            <a:pPr lvl="2"/>
            <a:r>
              <a:rPr lang="gl-ES" dirty="0" smtClean="0"/>
              <a:t>CM Instalacións de telecomunicacións</a:t>
            </a:r>
          </a:p>
          <a:p>
            <a:pPr lvl="2"/>
            <a:r>
              <a:rPr lang="gl-ES" dirty="0" smtClean="0"/>
              <a:t>CS Sistemas de telecomunicacións e informáticos</a:t>
            </a:r>
          </a:p>
          <a:p>
            <a:pPr lvl="1"/>
            <a:r>
              <a:rPr lang="gl-ES" dirty="0" smtClean="0">
                <a:hlinkClick r:id="rId3" action="ppaction://hlinkfile"/>
              </a:rPr>
              <a:t>Control industrial</a:t>
            </a:r>
            <a:endParaRPr lang="gl-ES" dirty="0" smtClean="0"/>
          </a:p>
          <a:p>
            <a:pPr lvl="2"/>
            <a:r>
              <a:rPr lang="gl-ES" dirty="0" smtClean="0"/>
              <a:t>CS Automatización e robótica industrial</a:t>
            </a:r>
          </a:p>
          <a:p>
            <a:pPr lvl="1"/>
            <a:r>
              <a:rPr lang="gl-ES" dirty="0" smtClean="0">
                <a:hlinkClick r:id="rId4" action="ppaction://hlinkfile"/>
              </a:rPr>
              <a:t>Mecatrónica</a:t>
            </a:r>
            <a:endParaRPr lang="gl-ES" dirty="0" smtClean="0"/>
          </a:p>
          <a:p>
            <a:pPr lvl="2"/>
            <a:r>
              <a:rPr lang="gl-ES" dirty="0" smtClean="0"/>
              <a:t>CS Automatización e robótica industrial</a:t>
            </a:r>
          </a:p>
          <a:p>
            <a:pPr lvl="1"/>
            <a:r>
              <a:rPr lang="gl-ES" dirty="0" smtClean="0">
                <a:hlinkClick r:id="rId5" action="ppaction://hlinkfile"/>
              </a:rPr>
              <a:t>Instalacións </a:t>
            </a:r>
            <a:r>
              <a:rPr lang="gl-ES" dirty="0" smtClean="0">
                <a:hlinkClick r:id="rId5" action="ppaction://hlinkfile"/>
              </a:rPr>
              <a:t>Eléctricas</a:t>
            </a:r>
            <a:endParaRPr lang="gl-ES" dirty="0" smtClean="0"/>
          </a:p>
          <a:p>
            <a:pPr lvl="2"/>
            <a:r>
              <a:rPr lang="gl-ES" dirty="0" smtClean="0"/>
              <a:t>CS Automatización e robótica </a:t>
            </a:r>
            <a:r>
              <a:rPr lang="gl-ES" dirty="0" smtClean="0"/>
              <a:t>industrial</a:t>
            </a:r>
          </a:p>
          <a:p>
            <a:pPr lvl="2"/>
            <a:r>
              <a:rPr lang="gl-ES" dirty="0" smtClean="0"/>
              <a:t>CS Sistemas electrotécnicos e automatizados</a:t>
            </a:r>
          </a:p>
          <a:p>
            <a:pPr lvl="2"/>
            <a:r>
              <a:rPr lang="gl-ES" dirty="0" smtClean="0"/>
              <a:t>CM Instalacións eléctricas e automáticas</a:t>
            </a:r>
          </a:p>
          <a:p>
            <a:pPr lvl="2"/>
            <a:r>
              <a:rPr lang="gl-ES" dirty="0" smtClean="0"/>
              <a:t>FP Básica Electricidade e electrónica</a:t>
            </a:r>
            <a:endParaRPr lang="gl-ES" dirty="0" smtClean="0"/>
          </a:p>
          <a:p>
            <a:pPr lvl="1"/>
            <a:endParaRPr lang="gl-ES" dirty="0" smtClean="0"/>
          </a:p>
          <a:p>
            <a:endParaRPr lang="gl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hlinkClick r:id="rId6"/>
              </a:rPr>
              <a:t>Relación de ciclos formativos asociados a cada </a:t>
            </a:r>
            <a:r>
              <a:rPr lang="es-ES" dirty="0" err="1" smtClean="0">
                <a:hlinkClick r:id="rId6"/>
              </a:rPr>
              <a:t>skill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 noProof="0" smtClean="0"/>
              <a:t>Xornadas Electricidade e Electrónica 2017</a:t>
            </a:r>
            <a:endParaRPr lang="gl-ES" noProof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Skills: Unha Competición para a FP</a:t>
            </a: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229</TotalTime>
  <Words>795</Words>
  <Application>Microsoft Office PowerPoint</Application>
  <PresentationFormat>Presentación en pantalla (4:3)</PresentationFormat>
  <Paragraphs>136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Concurrencia</vt:lpstr>
      <vt:lpstr>Skills: Unha Competición para a FP</vt:lpstr>
      <vt:lpstr>Qué son os Skills</vt:lpstr>
      <vt:lpstr>A historia dos Skills</vt:lpstr>
      <vt:lpstr>A historia dos Skills</vt:lpstr>
      <vt:lpstr>Obxectivos dos Skills</vt:lpstr>
      <vt:lpstr>GaliciaSkills 2016 </vt:lpstr>
      <vt:lpstr>Modalidades GaliciaSkills 2016 </vt:lpstr>
      <vt:lpstr>Bases GaliciaSkills 2016 </vt:lpstr>
      <vt:lpstr>Relación de ciclos formativos asociados a cada skill</vt:lpstr>
      <vt:lpstr>GaliciaSkills 2016</vt:lpstr>
      <vt:lpstr>Equipo Galego SpainSkills 2017 </vt:lpstr>
      <vt:lpstr>SpainSkills 2017</vt:lpstr>
      <vt:lpstr>WordSkills AbuDhabi 2017</vt:lpstr>
      <vt:lpstr>Enderezos información.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Skills: Unha Competición para a FP</dc:title>
  <dc:creator>usuario</dc:creator>
  <cp:lastModifiedBy>usuario</cp:lastModifiedBy>
  <cp:revision>50</cp:revision>
  <dcterms:created xsi:type="dcterms:W3CDTF">2017-09-04T16:22:19Z</dcterms:created>
  <dcterms:modified xsi:type="dcterms:W3CDTF">2017-09-06T10:29:07Z</dcterms:modified>
</cp:coreProperties>
</file>