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8288000" cy="10287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IBM Plex Sans" panose="020B0503050203000203" pitchFamily="34" charset="0"/>
      <p:regular r:id="rId33"/>
    </p:embeddedFont>
    <p:embeddedFont>
      <p:font typeface="IBM Plex Sans Bold" panose="020B0803050203000203" charset="0"/>
      <p:regular r:id="rId34"/>
    </p:embeddedFont>
    <p:embeddedFont>
      <p:font typeface="Open Sans Bold" panose="020B0604020202020204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0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BF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260213" y="0"/>
            <a:ext cx="10027787" cy="10287000"/>
          </a:xfrm>
          <a:custGeom>
            <a:avLst/>
            <a:gdLst/>
            <a:ahLst/>
            <a:cxnLst/>
            <a:rect l="l" t="t" r="r" b="b"/>
            <a:pathLst>
              <a:path w="10027787" h="10287000">
                <a:moveTo>
                  <a:pt x="0" y="0"/>
                </a:moveTo>
                <a:lnTo>
                  <a:pt x="10027787" y="0"/>
                </a:lnTo>
                <a:lnTo>
                  <a:pt x="1002778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9171" t="-4323" r="-18004" b="-428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38505" y="4214079"/>
            <a:ext cx="9896475" cy="4048125"/>
          </a:xfrm>
          <a:custGeom>
            <a:avLst/>
            <a:gdLst/>
            <a:ahLst/>
            <a:cxnLst/>
            <a:rect l="l" t="t" r="r" b="b"/>
            <a:pathLst>
              <a:path w="9896475" h="4048125">
                <a:moveTo>
                  <a:pt x="0" y="0"/>
                </a:moveTo>
                <a:lnTo>
                  <a:pt x="9896475" y="0"/>
                </a:lnTo>
                <a:lnTo>
                  <a:pt x="9896475" y="4048125"/>
                </a:lnTo>
                <a:lnTo>
                  <a:pt x="0" y="40481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6477" t="-70119" r="-48517" b="-78821"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B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24868" y="4389731"/>
            <a:ext cx="9695783" cy="5353651"/>
          </a:xfrm>
          <a:custGeom>
            <a:avLst/>
            <a:gdLst/>
            <a:ahLst/>
            <a:cxnLst/>
            <a:rect l="l" t="t" r="r" b="b"/>
            <a:pathLst>
              <a:path w="9695783" h="5353651">
                <a:moveTo>
                  <a:pt x="0" y="0"/>
                </a:moveTo>
                <a:lnTo>
                  <a:pt x="9695783" y="0"/>
                </a:lnTo>
                <a:lnTo>
                  <a:pt x="9695783" y="5353652"/>
                </a:lnTo>
                <a:lnTo>
                  <a:pt x="0" y="53536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524233" y="8043565"/>
            <a:ext cx="1696418" cy="1699817"/>
          </a:xfrm>
          <a:custGeom>
            <a:avLst/>
            <a:gdLst/>
            <a:ahLst/>
            <a:cxnLst/>
            <a:rect l="l" t="t" r="r" b="b"/>
            <a:pathLst>
              <a:path w="1696418" h="1699817">
                <a:moveTo>
                  <a:pt x="0" y="0"/>
                </a:moveTo>
                <a:lnTo>
                  <a:pt x="1696418" y="0"/>
                </a:lnTo>
                <a:lnTo>
                  <a:pt x="1696418" y="1699818"/>
                </a:lnTo>
                <a:lnTo>
                  <a:pt x="0" y="16998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249480" y="952500"/>
            <a:ext cx="15209112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8DBF41"/>
                </a:solidFill>
                <a:latin typeface="IBM Plex Sans Bold"/>
              </a:rPr>
              <a:t>2.4 MODO DE RECARGA 4: RÁPIDA / ULTRA – RÁPIDA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67064" y="2254522"/>
            <a:ext cx="15542271" cy="2616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4" lvl="1" indent="-269877" algn="just">
              <a:lnSpc>
                <a:spcPts val="3475"/>
              </a:lnSpc>
              <a:buFont typeface="Arial"/>
              <a:buChar char="•"/>
            </a:pPr>
            <a:r>
              <a:rPr lang="en-US" sz="2500" spc="-7">
                <a:solidFill>
                  <a:srgbClr val="FFFFFF"/>
                </a:solidFill>
                <a:latin typeface="IBM Plex Sans"/>
              </a:rPr>
              <a:t>Se considera carga rápida a partir de 50kw, siempre en “PDR” y en corriente continua, consideramos carga ultra-rápida a partir de 100kw.</a:t>
            </a:r>
          </a:p>
          <a:p>
            <a:pPr marL="539754" lvl="1" indent="-269877" algn="just">
              <a:lnSpc>
                <a:spcPts val="3475"/>
              </a:lnSpc>
              <a:buFont typeface="Arial"/>
              <a:buChar char="•"/>
            </a:pPr>
            <a:r>
              <a:rPr lang="en-US" sz="2500" spc="-7">
                <a:solidFill>
                  <a:srgbClr val="FFFFFF"/>
                </a:solidFill>
                <a:latin typeface="IBM Plex Sans"/>
              </a:rPr>
              <a:t>Es el modo empleado en “electrolineras”, actualmente existen cargadores de hasta 350kw (por manguera).</a:t>
            </a:r>
          </a:p>
          <a:p>
            <a:pPr algn="just">
              <a:lnSpc>
                <a:spcPts val="3475"/>
              </a:lnSpc>
            </a:pPr>
            <a:endParaRPr lang="en-US" sz="2500" spc="-7">
              <a:solidFill>
                <a:srgbClr val="FFFFFF"/>
              </a:solidFill>
              <a:latin typeface="IBM Plex Sans"/>
            </a:endParaRPr>
          </a:p>
          <a:p>
            <a:pPr algn="just">
              <a:lnSpc>
                <a:spcPts val="3475"/>
              </a:lnSpc>
            </a:pPr>
            <a:endParaRPr lang="en-US" sz="2500" spc="-7">
              <a:solidFill>
                <a:srgbClr val="FFFFFF"/>
              </a:solidFill>
              <a:latin typeface="IBM Plex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628190"/>
            <a:ext cx="18288000" cy="3658810"/>
          </a:xfrm>
          <a:custGeom>
            <a:avLst/>
            <a:gdLst/>
            <a:ahLst/>
            <a:cxnLst/>
            <a:rect l="l" t="t" r="r" b="b"/>
            <a:pathLst>
              <a:path w="18288000" h="3658810">
                <a:moveTo>
                  <a:pt x="0" y="0"/>
                </a:moveTo>
                <a:lnTo>
                  <a:pt x="18288000" y="0"/>
                </a:lnTo>
                <a:lnTo>
                  <a:pt x="18288000" y="3658810"/>
                </a:lnTo>
                <a:lnTo>
                  <a:pt x="0" y="36588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58" t="-118570" r="-2546" b="-13157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05" y="0"/>
            <a:ext cx="18287295" cy="2018824"/>
          </a:xfrm>
          <a:custGeom>
            <a:avLst/>
            <a:gdLst/>
            <a:ahLst/>
            <a:cxnLst/>
            <a:rect l="l" t="t" r="r" b="b"/>
            <a:pathLst>
              <a:path w="18287295" h="2018824">
                <a:moveTo>
                  <a:pt x="0" y="0"/>
                </a:moveTo>
                <a:lnTo>
                  <a:pt x="18287295" y="0"/>
                </a:lnTo>
                <a:lnTo>
                  <a:pt x="18287295" y="2018824"/>
                </a:lnTo>
                <a:lnTo>
                  <a:pt x="0" y="20188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207589" y="536219"/>
            <a:ext cx="15872841" cy="854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FFFFFF"/>
                </a:solidFill>
                <a:latin typeface="Open Sans Bold"/>
              </a:rPr>
              <a:t>3. GESTIÓN DE LOS PUNTOS DE CARGA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870125"/>
            <a:ext cx="13272891" cy="2257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4500"/>
              </a:lnSpc>
              <a:buFont typeface="Arial"/>
              <a:buChar char="•"/>
            </a:pPr>
            <a:r>
              <a:rPr lang="en-US" sz="3000" spc="200" dirty="0">
                <a:solidFill>
                  <a:srgbClr val="111B1E"/>
                </a:solidFill>
                <a:latin typeface="IBM Plex Sans"/>
              </a:rPr>
              <a:t>Es la clave para un </a:t>
            </a:r>
            <a:r>
              <a:rPr lang="en-US" sz="3000" spc="200" dirty="0" err="1">
                <a:solidFill>
                  <a:srgbClr val="111B1E"/>
                </a:solidFill>
                <a:latin typeface="IBM Plex Sans"/>
              </a:rPr>
              <a:t>óptimo</a:t>
            </a:r>
            <a:r>
              <a:rPr lang="en-US" sz="3000" spc="200" dirty="0">
                <a:solidFill>
                  <a:srgbClr val="111B1E"/>
                </a:solidFill>
                <a:latin typeface="IBM Plex Sans"/>
              </a:rPr>
              <a:t> </a:t>
            </a:r>
            <a:r>
              <a:rPr lang="en-US" sz="3000" spc="200" dirty="0" err="1">
                <a:solidFill>
                  <a:srgbClr val="111B1E"/>
                </a:solidFill>
                <a:latin typeface="IBM Plex Sans"/>
              </a:rPr>
              <a:t>funcionamiento</a:t>
            </a:r>
            <a:r>
              <a:rPr lang="en-US" sz="3000" spc="200" dirty="0">
                <a:solidFill>
                  <a:srgbClr val="111B1E"/>
                </a:solidFill>
                <a:latin typeface="IBM Plex Sans"/>
              </a:rPr>
              <a:t>.</a:t>
            </a:r>
          </a:p>
          <a:p>
            <a:pPr marL="647700" lvl="1" indent="-323850">
              <a:lnSpc>
                <a:spcPts val="4500"/>
              </a:lnSpc>
              <a:buFont typeface="Arial"/>
              <a:buChar char="•"/>
            </a:pPr>
            <a:r>
              <a:rPr lang="en-US" sz="3000" spc="200" dirty="0">
                <a:solidFill>
                  <a:srgbClr val="111B1E"/>
                </a:solidFill>
                <a:latin typeface="IBM Plex Sans"/>
              </a:rPr>
              <a:t>Un PDR es un </a:t>
            </a:r>
            <a:r>
              <a:rPr lang="en-US" sz="3000" spc="200" dirty="0" err="1">
                <a:solidFill>
                  <a:srgbClr val="111B1E"/>
                </a:solidFill>
                <a:latin typeface="IBM Plex Sans"/>
              </a:rPr>
              <a:t>elemento</a:t>
            </a:r>
            <a:r>
              <a:rPr lang="en-US" sz="3000" spc="200" dirty="0">
                <a:solidFill>
                  <a:srgbClr val="111B1E"/>
                </a:solidFill>
                <a:latin typeface="IBM Plex Sans"/>
              </a:rPr>
              <a:t> </a:t>
            </a:r>
            <a:r>
              <a:rPr lang="en-US" sz="3000" spc="200" dirty="0" err="1">
                <a:solidFill>
                  <a:srgbClr val="111B1E"/>
                </a:solidFill>
                <a:latin typeface="IBM Plex Sans"/>
              </a:rPr>
              <a:t>activo</a:t>
            </a:r>
            <a:r>
              <a:rPr lang="en-US" sz="3000" spc="200" dirty="0">
                <a:solidFill>
                  <a:srgbClr val="111B1E"/>
                </a:solidFill>
                <a:latin typeface="IBM Plex Sans"/>
              </a:rPr>
              <a:t>, a </a:t>
            </a:r>
            <a:r>
              <a:rPr lang="en-US" sz="3000" spc="200" dirty="0" err="1">
                <a:solidFill>
                  <a:srgbClr val="111B1E"/>
                </a:solidFill>
                <a:latin typeface="IBM Plex Sans"/>
              </a:rPr>
              <a:t>diferencia</a:t>
            </a:r>
            <a:r>
              <a:rPr lang="en-US" sz="3000" spc="200" dirty="0">
                <a:solidFill>
                  <a:srgbClr val="111B1E"/>
                </a:solidFill>
                <a:latin typeface="IBM Plex Sans"/>
              </a:rPr>
              <a:t> de un “</a:t>
            </a:r>
            <a:r>
              <a:rPr lang="en-US" sz="3000" spc="200" dirty="0" err="1">
                <a:solidFill>
                  <a:srgbClr val="111B1E"/>
                </a:solidFill>
                <a:latin typeface="IBM Plex Sans"/>
              </a:rPr>
              <a:t>Schuko</a:t>
            </a:r>
            <a:r>
              <a:rPr lang="en-US" sz="3000" spc="200" dirty="0">
                <a:solidFill>
                  <a:srgbClr val="111B1E"/>
                </a:solidFill>
                <a:latin typeface="IBM Plex Sans"/>
              </a:rPr>
              <a:t>”, </a:t>
            </a:r>
            <a:r>
              <a:rPr lang="en-US" sz="3000" spc="200" dirty="0" err="1">
                <a:solidFill>
                  <a:srgbClr val="111B1E"/>
                </a:solidFill>
                <a:latin typeface="IBM Plex Sans"/>
              </a:rPr>
              <a:t>interactúa</a:t>
            </a:r>
            <a:r>
              <a:rPr lang="en-US" sz="3000" spc="200" dirty="0">
                <a:solidFill>
                  <a:srgbClr val="111B1E"/>
                </a:solidFill>
                <a:latin typeface="IBM Plex Sans"/>
              </a:rPr>
              <a:t> con </a:t>
            </a:r>
            <a:r>
              <a:rPr lang="en-US" sz="3000" spc="200" dirty="0" err="1">
                <a:solidFill>
                  <a:srgbClr val="111B1E"/>
                </a:solidFill>
                <a:latin typeface="IBM Plex Sans"/>
              </a:rPr>
              <a:t>el</a:t>
            </a:r>
            <a:r>
              <a:rPr lang="en-US" sz="3000" spc="200" dirty="0">
                <a:solidFill>
                  <a:srgbClr val="111B1E"/>
                </a:solidFill>
                <a:latin typeface="IBM Plex Sans"/>
              </a:rPr>
              <a:t> </a:t>
            </a:r>
            <a:r>
              <a:rPr lang="en-US" sz="3000" spc="200" dirty="0" err="1">
                <a:solidFill>
                  <a:srgbClr val="111B1E"/>
                </a:solidFill>
                <a:latin typeface="IBM Plex Sans"/>
              </a:rPr>
              <a:t>vehículo</a:t>
            </a:r>
            <a:r>
              <a:rPr lang="en-US" sz="3000" spc="200" dirty="0">
                <a:solidFill>
                  <a:srgbClr val="111B1E"/>
                </a:solidFill>
                <a:latin typeface="IBM Plex Sans"/>
              </a:rPr>
              <a:t>.</a:t>
            </a:r>
          </a:p>
          <a:p>
            <a:pPr algn="l">
              <a:lnSpc>
                <a:spcPts val="4500"/>
              </a:lnSpc>
            </a:pPr>
            <a:endParaRPr lang="en-US" sz="3000" spc="200" dirty="0">
              <a:solidFill>
                <a:srgbClr val="111B1E"/>
              </a:solidFill>
              <a:latin typeface="IBM Plex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BF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6105" y="5533158"/>
            <a:ext cx="1791395" cy="1791395"/>
          </a:xfrm>
          <a:custGeom>
            <a:avLst/>
            <a:gdLst/>
            <a:ahLst/>
            <a:cxnLst/>
            <a:rect l="l" t="t" r="r" b="b"/>
            <a:pathLst>
              <a:path w="1791395" h="1791395">
                <a:moveTo>
                  <a:pt x="0" y="0"/>
                </a:moveTo>
                <a:lnTo>
                  <a:pt x="1791395" y="0"/>
                </a:lnTo>
                <a:lnTo>
                  <a:pt x="1791395" y="1791396"/>
                </a:lnTo>
                <a:lnTo>
                  <a:pt x="0" y="17913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812974" y="0"/>
            <a:ext cx="11772900" cy="10287000"/>
          </a:xfrm>
          <a:custGeom>
            <a:avLst/>
            <a:gdLst/>
            <a:ahLst/>
            <a:cxnLst/>
            <a:rect l="l" t="t" r="r" b="b"/>
            <a:pathLst>
              <a:path w="11772900" h="10287000">
                <a:moveTo>
                  <a:pt x="0" y="0"/>
                </a:moveTo>
                <a:lnTo>
                  <a:pt x="11772900" y="0"/>
                </a:lnTo>
                <a:lnTo>
                  <a:pt x="117729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49608" y="1545146"/>
            <a:ext cx="4812430" cy="2125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75"/>
              </a:lnSpc>
            </a:pPr>
            <a:r>
              <a:rPr lang="en-US" sz="4299" spc="12">
                <a:solidFill>
                  <a:srgbClr val="FFFFFF"/>
                </a:solidFill>
                <a:latin typeface="IBM Plex Sans Bold"/>
              </a:rPr>
              <a:t>3.1 INCIDENCIAS HABITUALES </a:t>
            </a:r>
          </a:p>
          <a:p>
            <a:pPr algn="just">
              <a:lnSpc>
                <a:spcPts val="5675"/>
              </a:lnSpc>
            </a:pPr>
            <a:r>
              <a:rPr lang="en-US" sz="4299" spc="12">
                <a:solidFill>
                  <a:srgbClr val="FFFFFF"/>
                </a:solidFill>
                <a:latin typeface="IBM Plex Sans Bold"/>
              </a:rPr>
              <a:t>EN PDR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721973" y="487670"/>
            <a:ext cx="10156327" cy="968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just">
              <a:lnSpc>
                <a:spcPts val="4500"/>
              </a:lnSpc>
              <a:buFont typeface="Arial"/>
              <a:buChar char="•"/>
            </a:pPr>
            <a:r>
              <a:rPr lang="en-US" sz="3000" spc="200">
                <a:solidFill>
                  <a:srgbClr val="111B1E"/>
                </a:solidFill>
                <a:latin typeface="IBM Plex Sans"/>
              </a:rPr>
              <a:t>Cargador fuera de servicio.</a:t>
            </a:r>
          </a:p>
          <a:p>
            <a:pPr marL="647700" lvl="1" indent="-323850" algn="just">
              <a:lnSpc>
                <a:spcPts val="4500"/>
              </a:lnSpc>
              <a:buFont typeface="Arial"/>
              <a:buChar char="•"/>
            </a:pPr>
            <a:r>
              <a:rPr lang="en-US" sz="3000" spc="200">
                <a:solidFill>
                  <a:srgbClr val="111B1E"/>
                </a:solidFill>
                <a:latin typeface="IBM Plex Sans"/>
              </a:rPr>
              <a:t>Mangueras que se quedan trabadas.</a:t>
            </a:r>
          </a:p>
          <a:p>
            <a:pPr marL="647700" lvl="1" indent="-323850" algn="just">
              <a:lnSpc>
                <a:spcPts val="4500"/>
              </a:lnSpc>
              <a:buFont typeface="Arial"/>
              <a:buChar char="•"/>
            </a:pPr>
            <a:r>
              <a:rPr lang="en-US" sz="3000" spc="200">
                <a:solidFill>
                  <a:srgbClr val="111B1E"/>
                </a:solidFill>
                <a:latin typeface="IBM Plex Sans"/>
              </a:rPr>
              <a:t>No se puede iniciar/detener la carga.</a:t>
            </a:r>
          </a:p>
          <a:p>
            <a:pPr marL="647700" lvl="1" indent="-323850" algn="just">
              <a:lnSpc>
                <a:spcPts val="4500"/>
              </a:lnSpc>
              <a:buFont typeface="Arial"/>
              <a:buChar char="•"/>
            </a:pPr>
            <a:r>
              <a:rPr lang="en-US" sz="3000" spc="200">
                <a:solidFill>
                  <a:srgbClr val="111B1E"/>
                </a:solidFill>
                <a:latin typeface="IBM Plex Sans"/>
              </a:rPr>
              <a:t>Cargador sin actualizar.</a:t>
            </a:r>
          </a:p>
          <a:p>
            <a:pPr marL="647700" lvl="1" indent="-323850" algn="just">
              <a:lnSpc>
                <a:spcPts val="4500"/>
              </a:lnSpc>
              <a:buFont typeface="Arial"/>
              <a:buChar char="•"/>
            </a:pPr>
            <a:r>
              <a:rPr lang="en-US" sz="3000" spc="200">
                <a:solidFill>
                  <a:srgbClr val="111B1E"/>
                </a:solidFill>
                <a:latin typeface="IBM Plex Sans"/>
              </a:rPr>
              <a:t>Incidencias en la transacción .</a:t>
            </a:r>
          </a:p>
          <a:p>
            <a:pPr marL="647700" lvl="1" indent="-323850" algn="just">
              <a:lnSpc>
                <a:spcPts val="4500"/>
              </a:lnSpc>
              <a:buFont typeface="Arial"/>
              <a:buChar char="•"/>
            </a:pPr>
            <a:r>
              <a:rPr lang="en-US" sz="3000" spc="200">
                <a:solidFill>
                  <a:srgbClr val="111B1E"/>
                </a:solidFill>
                <a:latin typeface="IBM Plex Sans"/>
              </a:rPr>
              <a:t>Cliente que quiere factura.</a:t>
            </a:r>
          </a:p>
          <a:p>
            <a:pPr marL="647700" lvl="1" indent="-323850" algn="just">
              <a:lnSpc>
                <a:spcPts val="4500"/>
              </a:lnSpc>
              <a:buFont typeface="Arial"/>
              <a:buChar char="•"/>
            </a:pPr>
            <a:r>
              <a:rPr lang="en-US" sz="3000" spc="200">
                <a:solidFill>
                  <a:srgbClr val="111B1E"/>
                </a:solidFill>
                <a:latin typeface="IBM Plex Sans"/>
              </a:rPr>
              <a:t>Falta de potencia.</a:t>
            </a:r>
          </a:p>
          <a:p>
            <a:pPr algn="just">
              <a:lnSpc>
                <a:spcPts val="4500"/>
              </a:lnSpc>
            </a:pPr>
            <a:endParaRPr lang="en-US" sz="3000" spc="200">
              <a:solidFill>
                <a:srgbClr val="111B1E"/>
              </a:solidFill>
              <a:latin typeface="IBM Plex Sans"/>
            </a:endParaRPr>
          </a:p>
          <a:p>
            <a:pPr algn="just">
              <a:lnSpc>
                <a:spcPts val="4500"/>
              </a:lnSpc>
            </a:pPr>
            <a:r>
              <a:rPr lang="en-US" sz="3000" spc="200">
                <a:solidFill>
                  <a:srgbClr val="111B1E"/>
                </a:solidFill>
                <a:latin typeface="IBM Plex Sans"/>
              </a:rPr>
              <a:t>    </a:t>
            </a:r>
            <a:r>
              <a:rPr lang="en-US" sz="3000" spc="200">
                <a:solidFill>
                  <a:srgbClr val="111B1E"/>
                </a:solidFill>
                <a:latin typeface="IBM Plex Sans Bold"/>
              </a:rPr>
              <a:t>CONSECUENCIAS:</a:t>
            </a:r>
          </a:p>
          <a:p>
            <a:pPr algn="just">
              <a:lnSpc>
                <a:spcPts val="4500"/>
              </a:lnSpc>
            </a:pPr>
            <a:endParaRPr lang="en-US" sz="3000" spc="200">
              <a:solidFill>
                <a:srgbClr val="111B1E"/>
              </a:solidFill>
              <a:latin typeface="IBM Plex Sans Bold"/>
            </a:endParaRPr>
          </a:p>
          <a:p>
            <a:pPr algn="just">
              <a:lnSpc>
                <a:spcPts val="4500"/>
              </a:lnSpc>
            </a:pPr>
            <a:r>
              <a:rPr lang="en-US" sz="3000" spc="200">
                <a:solidFill>
                  <a:srgbClr val="111B1E"/>
                </a:solidFill>
                <a:latin typeface="IBM Plex Sans"/>
              </a:rPr>
              <a:t>El cliente no puede cargar, se dirige a la persona mas cercana y finalmente tras una perdida de tiempo no hay solución porque la persona no esta cualificada, el cliente se va enfadado con el “PDR” y con el propietario del mismo.</a:t>
            </a:r>
          </a:p>
          <a:p>
            <a:pPr algn="just">
              <a:lnSpc>
                <a:spcPts val="4500"/>
              </a:lnSpc>
            </a:pPr>
            <a:endParaRPr lang="en-US" sz="3000" spc="200">
              <a:solidFill>
                <a:srgbClr val="111B1E"/>
              </a:solidFill>
              <a:latin typeface="IBM Plex Sans"/>
            </a:endParaRPr>
          </a:p>
          <a:p>
            <a:pPr algn="l">
              <a:lnSpc>
                <a:spcPts val="4500"/>
              </a:lnSpc>
            </a:pPr>
            <a:endParaRPr lang="en-US" sz="3000" spc="200">
              <a:solidFill>
                <a:srgbClr val="111B1E"/>
              </a:solidFill>
              <a:latin typeface="IBM Plex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BF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6105" y="5533158"/>
            <a:ext cx="1791395" cy="1791395"/>
          </a:xfrm>
          <a:custGeom>
            <a:avLst/>
            <a:gdLst/>
            <a:ahLst/>
            <a:cxnLst/>
            <a:rect l="l" t="t" r="r" b="b"/>
            <a:pathLst>
              <a:path w="1791395" h="1791395">
                <a:moveTo>
                  <a:pt x="0" y="0"/>
                </a:moveTo>
                <a:lnTo>
                  <a:pt x="1791395" y="0"/>
                </a:lnTo>
                <a:lnTo>
                  <a:pt x="1791395" y="1791396"/>
                </a:lnTo>
                <a:lnTo>
                  <a:pt x="0" y="17913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812974" y="0"/>
            <a:ext cx="11772900" cy="10287000"/>
          </a:xfrm>
          <a:custGeom>
            <a:avLst/>
            <a:gdLst/>
            <a:ahLst/>
            <a:cxnLst/>
            <a:rect l="l" t="t" r="r" b="b"/>
            <a:pathLst>
              <a:path w="11772900" h="10287000">
                <a:moveTo>
                  <a:pt x="0" y="0"/>
                </a:moveTo>
                <a:lnTo>
                  <a:pt x="11772900" y="0"/>
                </a:lnTo>
                <a:lnTo>
                  <a:pt x="117729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49608" y="1545146"/>
            <a:ext cx="4812430" cy="2125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75"/>
              </a:lnSpc>
            </a:pPr>
            <a:r>
              <a:rPr lang="en-US" sz="4299" spc="12">
                <a:solidFill>
                  <a:srgbClr val="FFFFFF"/>
                </a:solidFill>
                <a:latin typeface="IBM Plex Sans Bold"/>
              </a:rPr>
              <a:t>3.1 INCIDENCIAS HABITUALES </a:t>
            </a:r>
          </a:p>
          <a:p>
            <a:pPr algn="just">
              <a:lnSpc>
                <a:spcPts val="5675"/>
              </a:lnSpc>
            </a:pPr>
            <a:r>
              <a:rPr lang="en-US" sz="4299" spc="12">
                <a:solidFill>
                  <a:srgbClr val="FFFFFF"/>
                </a:solidFill>
                <a:latin typeface="IBM Plex Sans Bold"/>
              </a:rPr>
              <a:t>EN PDR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721973" y="487670"/>
            <a:ext cx="10156327" cy="682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000" spc="200" dirty="0">
                <a:solidFill>
                  <a:srgbClr val="111B1E"/>
                </a:solidFill>
                <a:latin typeface="IBM Plex Sans Bold"/>
              </a:rPr>
              <a:t>   SOLUCIÓN:</a:t>
            </a:r>
          </a:p>
          <a:p>
            <a:pPr algn="just">
              <a:lnSpc>
                <a:spcPts val="4500"/>
              </a:lnSpc>
            </a:pPr>
            <a:endParaRPr lang="en-US" sz="3000" spc="200" dirty="0">
              <a:solidFill>
                <a:srgbClr val="111B1E"/>
              </a:solidFill>
              <a:latin typeface="IBM Plex Sans Bold"/>
            </a:endParaRPr>
          </a:p>
          <a:p>
            <a:pPr marL="647700" lvl="1" indent="-323850" algn="just">
              <a:lnSpc>
                <a:spcPts val="4500"/>
              </a:lnSpc>
              <a:buFont typeface="Arial"/>
              <a:buChar char="•"/>
            </a:pPr>
            <a:r>
              <a:rPr lang="en-US" sz="3000" spc="200" dirty="0">
                <a:solidFill>
                  <a:srgbClr val="111B1E"/>
                </a:solidFill>
                <a:latin typeface="IBM Plex Sans"/>
              </a:rPr>
              <a:t>Tener </a:t>
            </a:r>
            <a:r>
              <a:rPr lang="en-US" sz="3000" spc="200" dirty="0" err="1">
                <a:solidFill>
                  <a:srgbClr val="111B1E"/>
                </a:solidFill>
                <a:latin typeface="IBM Plex Sans"/>
              </a:rPr>
              <a:t>los</a:t>
            </a:r>
            <a:r>
              <a:rPr lang="en-US" sz="3000" spc="200" dirty="0">
                <a:solidFill>
                  <a:srgbClr val="111B1E"/>
                </a:solidFill>
                <a:latin typeface="IBM Plex Sans"/>
              </a:rPr>
              <a:t> PDR </a:t>
            </a:r>
            <a:r>
              <a:rPr lang="en-US" sz="3000" spc="200" dirty="0" err="1">
                <a:solidFill>
                  <a:srgbClr val="111B1E"/>
                </a:solidFill>
                <a:latin typeface="IBM Plex Sans"/>
              </a:rPr>
              <a:t>mantenidos</a:t>
            </a:r>
            <a:r>
              <a:rPr lang="en-US" sz="3000" spc="200" dirty="0">
                <a:solidFill>
                  <a:srgbClr val="111B1E"/>
                </a:solidFill>
                <a:latin typeface="IBM Plex Sans"/>
              </a:rPr>
              <a:t> 24/7, de </a:t>
            </a:r>
            <a:r>
              <a:rPr lang="en-US" sz="3000" spc="200" dirty="0" err="1">
                <a:solidFill>
                  <a:srgbClr val="111B1E"/>
                </a:solidFill>
                <a:latin typeface="IBM Plex Sans"/>
              </a:rPr>
              <a:t>esta</a:t>
            </a:r>
            <a:r>
              <a:rPr lang="en-US" sz="3000" spc="200" dirty="0">
                <a:solidFill>
                  <a:srgbClr val="111B1E"/>
                </a:solidFill>
                <a:latin typeface="IBM Plex Sans"/>
              </a:rPr>
              <a:t> forma </a:t>
            </a:r>
            <a:r>
              <a:rPr lang="en-US" sz="3000" spc="200" dirty="0" err="1">
                <a:solidFill>
                  <a:srgbClr val="111B1E"/>
                </a:solidFill>
                <a:latin typeface="IBM Plex Sans"/>
              </a:rPr>
              <a:t>siempre</a:t>
            </a:r>
            <a:r>
              <a:rPr lang="en-US" sz="3000" spc="200" dirty="0">
                <a:solidFill>
                  <a:srgbClr val="111B1E"/>
                </a:solidFill>
                <a:latin typeface="IBM Plex Sans"/>
              </a:rPr>
              <a:t> </a:t>
            </a:r>
            <a:r>
              <a:rPr lang="en-US" sz="3000" spc="200" dirty="0" err="1">
                <a:solidFill>
                  <a:srgbClr val="111B1E"/>
                </a:solidFill>
                <a:latin typeface="IBM Plex Sans"/>
              </a:rPr>
              <a:t>habrá</a:t>
            </a:r>
            <a:r>
              <a:rPr lang="en-US" sz="3000" spc="200" dirty="0">
                <a:solidFill>
                  <a:srgbClr val="111B1E"/>
                </a:solidFill>
                <a:latin typeface="IBM Plex Sans"/>
              </a:rPr>
              <a:t> </a:t>
            </a:r>
            <a:r>
              <a:rPr lang="en-US" sz="3000" spc="200" dirty="0" err="1">
                <a:solidFill>
                  <a:srgbClr val="111B1E"/>
                </a:solidFill>
                <a:latin typeface="IBM Plex Sans"/>
              </a:rPr>
              <a:t>alguien</a:t>
            </a:r>
            <a:r>
              <a:rPr lang="en-US" sz="3000" spc="200" dirty="0">
                <a:solidFill>
                  <a:srgbClr val="111B1E"/>
                </a:solidFill>
                <a:latin typeface="IBM Plex Sans"/>
              </a:rPr>
              <a:t> que </a:t>
            </a:r>
            <a:r>
              <a:rPr lang="en-US" sz="3000" spc="200" dirty="0" err="1">
                <a:solidFill>
                  <a:srgbClr val="111B1E"/>
                </a:solidFill>
                <a:latin typeface="IBM Plex Sans"/>
              </a:rPr>
              <a:t>en</a:t>
            </a:r>
            <a:r>
              <a:rPr lang="en-US" sz="3000" spc="200" dirty="0">
                <a:solidFill>
                  <a:srgbClr val="111B1E"/>
                </a:solidFill>
                <a:latin typeface="IBM Plex Sans"/>
              </a:rPr>
              <a:t> </a:t>
            </a:r>
            <a:r>
              <a:rPr lang="en-US" sz="3000" spc="200" dirty="0" err="1">
                <a:solidFill>
                  <a:srgbClr val="111B1E"/>
                </a:solidFill>
                <a:latin typeface="IBM Plex Sans"/>
              </a:rPr>
              <a:t>remoto</a:t>
            </a:r>
            <a:r>
              <a:rPr lang="en-US" sz="3000" spc="200" dirty="0">
                <a:solidFill>
                  <a:srgbClr val="111B1E"/>
                </a:solidFill>
                <a:latin typeface="IBM Plex Sans"/>
              </a:rPr>
              <a:t> </a:t>
            </a:r>
            <a:r>
              <a:rPr lang="en-US" sz="3000" spc="200" dirty="0" err="1">
                <a:solidFill>
                  <a:srgbClr val="111B1E"/>
                </a:solidFill>
                <a:latin typeface="IBM Plex Sans"/>
              </a:rPr>
              <a:t>puede</a:t>
            </a:r>
            <a:r>
              <a:rPr lang="en-US" sz="3000" spc="200" dirty="0">
                <a:solidFill>
                  <a:srgbClr val="111B1E"/>
                </a:solidFill>
                <a:latin typeface="IBM Plex Sans"/>
              </a:rPr>
              <a:t> </a:t>
            </a:r>
            <a:r>
              <a:rPr lang="en-US" sz="3000" spc="200" dirty="0" err="1">
                <a:solidFill>
                  <a:srgbClr val="111B1E"/>
                </a:solidFill>
                <a:latin typeface="IBM Plex Sans"/>
              </a:rPr>
              <a:t>ayudar</a:t>
            </a:r>
            <a:r>
              <a:rPr lang="en-US" sz="3000" spc="200" dirty="0">
                <a:solidFill>
                  <a:srgbClr val="111B1E"/>
                </a:solidFill>
                <a:latin typeface="IBM Plex Sans"/>
              </a:rPr>
              <a:t> (</a:t>
            </a:r>
            <a:r>
              <a:rPr lang="en-US" sz="3000" spc="200" dirty="0" err="1">
                <a:solidFill>
                  <a:srgbClr val="111B1E"/>
                </a:solidFill>
                <a:latin typeface="IBM Plex Sans"/>
              </a:rPr>
              <a:t>el</a:t>
            </a:r>
            <a:r>
              <a:rPr lang="en-US" sz="3000" spc="200" dirty="0">
                <a:solidFill>
                  <a:srgbClr val="111B1E"/>
                </a:solidFill>
                <a:latin typeface="IBM Plex Sans"/>
              </a:rPr>
              <a:t> 95% de </a:t>
            </a:r>
            <a:r>
              <a:rPr lang="en-US" sz="3000" spc="200" dirty="0" err="1">
                <a:solidFill>
                  <a:srgbClr val="111B1E"/>
                </a:solidFill>
                <a:latin typeface="IBM Plex Sans"/>
              </a:rPr>
              <a:t>incidencias</a:t>
            </a:r>
            <a:r>
              <a:rPr lang="en-US" sz="3000" spc="200" dirty="0">
                <a:solidFill>
                  <a:srgbClr val="111B1E"/>
                </a:solidFill>
                <a:latin typeface="IBM Plex Sans"/>
              </a:rPr>
              <a:t> se </a:t>
            </a:r>
            <a:r>
              <a:rPr lang="en-US" sz="3000" spc="200" dirty="0" err="1">
                <a:solidFill>
                  <a:srgbClr val="111B1E"/>
                </a:solidFill>
                <a:latin typeface="IBM Plex Sans"/>
              </a:rPr>
              <a:t>solucionan</a:t>
            </a:r>
            <a:r>
              <a:rPr lang="en-US" sz="3000" spc="200" dirty="0">
                <a:solidFill>
                  <a:srgbClr val="111B1E"/>
                </a:solidFill>
                <a:latin typeface="IBM Plex Sans"/>
              </a:rPr>
              <a:t>) y </a:t>
            </a:r>
            <a:r>
              <a:rPr lang="en-US" sz="3000" spc="200" dirty="0" err="1">
                <a:solidFill>
                  <a:srgbClr val="111B1E"/>
                </a:solidFill>
                <a:latin typeface="IBM Plex Sans"/>
              </a:rPr>
              <a:t>en</a:t>
            </a:r>
            <a:r>
              <a:rPr lang="en-US" sz="3000" spc="200" dirty="0">
                <a:solidFill>
                  <a:srgbClr val="111B1E"/>
                </a:solidFill>
                <a:latin typeface="IBM Plex Sans"/>
              </a:rPr>
              <a:t> </a:t>
            </a:r>
            <a:r>
              <a:rPr lang="en-US" sz="3000" spc="200" dirty="0" err="1">
                <a:solidFill>
                  <a:srgbClr val="111B1E"/>
                </a:solidFill>
                <a:latin typeface="IBM Plex Sans"/>
              </a:rPr>
              <a:t>caso</a:t>
            </a:r>
            <a:r>
              <a:rPr lang="en-US" sz="3000" spc="200" dirty="0">
                <a:solidFill>
                  <a:srgbClr val="111B1E"/>
                </a:solidFill>
                <a:latin typeface="IBM Plex Sans"/>
              </a:rPr>
              <a:t> de </a:t>
            </a:r>
            <a:r>
              <a:rPr lang="en-US" sz="3000" spc="200" dirty="0" err="1">
                <a:solidFill>
                  <a:srgbClr val="111B1E"/>
                </a:solidFill>
                <a:latin typeface="IBM Plex Sans"/>
              </a:rPr>
              <a:t>avería</a:t>
            </a:r>
            <a:r>
              <a:rPr lang="en-US" sz="3000" spc="200" dirty="0">
                <a:solidFill>
                  <a:srgbClr val="111B1E"/>
                </a:solidFill>
                <a:latin typeface="IBM Plex Sans"/>
              </a:rPr>
              <a:t> </a:t>
            </a:r>
            <a:r>
              <a:rPr lang="en-US" sz="3000" spc="200" dirty="0" err="1">
                <a:solidFill>
                  <a:srgbClr val="111B1E"/>
                </a:solidFill>
                <a:latin typeface="IBM Plex Sans"/>
              </a:rPr>
              <a:t>envían</a:t>
            </a:r>
            <a:r>
              <a:rPr lang="en-US" sz="3000" spc="200" dirty="0">
                <a:solidFill>
                  <a:srgbClr val="111B1E"/>
                </a:solidFill>
                <a:latin typeface="IBM Plex Sans"/>
              </a:rPr>
              <a:t> a personal de campo.</a:t>
            </a:r>
          </a:p>
          <a:p>
            <a:pPr algn="just">
              <a:lnSpc>
                <a:spcPts val="4500"/>
              </a:lnSpc>
            </a:pPr>
            <a:endParaRPr lang="en-US" sz="3000" spc="200" dirty="0">
              <a:solidFill>
                <a:srgbClr val="111B1E"/>
              </a:solidFill>
              <a:latin typeface="IBM Plex Sans"/>
            </a:endParaRPr>
          </a:p>
          <a:p>
            <a:pPr marL="647700" lvl="1" indent="-323850" algn="just">
              <a:lnSpc>
                <a:spcPts val="4500"/>
              </a:lnSpc>
              <a:buFont typeface="Arial"/>
              <a:buChar char="•"/>
            </a:pPr>
            <a:r>
              <a:rPr lang="en-US" sz="3000" spc="200" dirty="0" err="1">
                <a:solidFill>
                  <a:srgbClr val="111B1E"/>
                </a:solidFill>
                <a:latin typeface="IBM Plex Sans"/>
              </a:rPr>
              <a:t>Imprescindible</a:t>
            </a:r>
            <a:r>
              <a:rPr lang="en-US" sz="3000" spc="200" dirty="0">
                <a:solidFill>
                  <a:srgbClr val="111B1E"/>
                </a:solidFill>
                <a:latin typeface="IBM Plex Sans"/>
              </a:rPr>
              <a:t> que </a:t>
            </a:r>
            <a:r>
              <a:rPr lang="en-US" sz="3000" spc="200" dirty="0" err="1">
                <a:solidFill>
                  <a:srgbClr val="111B1E"/>
                </a:solidFill>
                <a:latin typeface="IBM Plex Sans"/>
              </a:rPr>
              <a:t>los</a:t>
            </a:r>
            <a:r>
              <a:rPr lang="en-US" sz="3000" spc="200" dirty="0">
                <a:solidFill>
                  <a:srgbClr val="111B1E"/>
                </a:solidFill>
                <a:latin typeface="IBM Plex Sans"/>
              </a:rPr>
              <a:t> “PDR” </a:t>
            </a:r>
            <a:r>
              <a:rPr lang="en-US" sz="3000" spc="200" dirty="0" err="1">
                <a:solidFill>
                  <a:srgbClr val="111B1E"/>
                </a:solidFill>
                <a:latin typeface="IBM Plex Sans"/>
              </a:rPr>
              <a:t>tengan</a:t>
            </a:r>
            <a:r>
              <a:rPr lang="en-US" sz="3000" spc="200" dirty="0">
                <a:solidFill>
                  <a:srgbClr val="111B1E"/>
                </a:solidFill>
                <a:latin typeface="IBM Plex Sans"/>
              </a:rPr>
              <a:t> </a:t>
            </a:r>
            <a:r>
              <a:rPr lang="en-US" sz="3000" spc="200" dirty="0" err="1">
                <a:solidFill>
                  <a:srgbClr val="111B1E"/>
                </a:solidFill>
                <a:latin typeface="IBM Plex Sans"/>
              </a:rPr>
              <a:t>conexión</a:t>
            </a:r>
            <a:r>
              <a:rPr lang="en-US" sz="3000" spc="200" dirty="0">
                <a:solidFill>
                  <a:srgbClr val="111B1E"/>
                </a:solidFill>
                <a:latin typeface="IBM Plex Sans"/>
              </a:rPr>
              <a:t> a internet.</a:t>
            </a:r>
          </a:p>
          <a:p>
            <a:pPr algn="just">
              <a:lnSpc>
                <a:spcPts val="4500"/>
              </a:lnSpc>
            </a:pPr>
            <a:endParaRPr lang="en-US" sz="3000" spc="200" dirty="0">
              <a:solidFill>
                <a:srgbClr val="111B1E"/>
              </a:solidFill>
              <a:latin typeface="IBM Plex Sans"/>
            </a:endParaRPr>
          </a:p>
          <a:p>
            <a:pPr algn="just">
              <a:lnSpc>
                <a:spcPts val="4500"/>
              </a:lnSpc>
            </a:pPr>
            <a:endParaRPr lang="en-US" sz="3000" spc="200" dirty="0">
              <a:solidFill>
                <a:srgbClr val="111B1E"/>
              </a:solidFill>
              <a:latin typeface="IBM Plex Sans"/>
            </a:endParaRPr>
          </a:p>
          <a:p>
            <a:pPr algn="l">
              <a:lnSpc>
                <a:spcPts val="4500"/>
              </a:lnSpc>
            </a:pPr>
            <a:endParaRPr lang="en-US" sz="3000" spc="200" dirty="0">
              <a:solidFill>
                <a:srgbClr val="111B1E"/>
              </a:solidFill>
              <a:latin typeface="IBM Plex San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3217783" y="5533158"/>
            <a:ext cx="1791395" cy="1791395"/>
          </a:xfrm>
          <a:custGeom>
            <a:avLst/>
            <a:gdLst/>
            <a:ahLst/>
            <a:cxnLst/>
            <a:rect l="l" t="t" r="r" b="b"/>
            <a:pathLst>
              <a:path w="1791395" h="1791395">
                <a:moveTo>
                  <a:pt x="0" y="0"/>
                </a:moveTo>
                <a:lnTo>
                  <a:pt x="1791395" y="0"/>
                </a:lnTo>
                <a:lnTo>
                  <a:pt x="1791395" y="1791396"/>
                </a:lnTo>
                <a:lnTo>
                  <a:pt x="0" y="17913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644644"/>
            <a:ext cx="12512707" cy="8639175"/>
          </a:xfrm>
          <a:custGeom>
            <a:avLst/>
            <a:gdLst/>
            <a:ahLst/>
            <a:cxnLst/>
            <a:rect l="l" t="t" r="r" b="b"/>
            <a:pathLst>
              <a:path w="12512707" h="8639175">
                <a:moveTo>
                  <a:pt x="0" y="0"/>
                </a:moveTo>
                <a:lnTo>
                  <a:pt x="12512707" y="0"/>
                </a:lnTo>
                <a:lnTo>
                  <a:pt x="12512707" y="8639175"/>
                </a:lnTo>
                <a:lnTo>
                  <a:pt x="0" y="8639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508220" y="0"/>
            <a:ext cx="5779780" cy="10287000"/>
          </a:xfrm>
          <a:custGeom>
            <a:avLst/>
            <a:gdLst/>
            <a:ahLst/>
            <a:cxnLst/>
            <a:rect l="l" t="t" r="r" b="b"/>
            <a:pathLst>
              <a:path w="5779780" h="10287000">
                <a:moveTo>
                  <a:pt x="0" y="0"/>
                </a:moveTo>
                <a:lnTo>
                  <a:pt x="5779780" y="0"/>
                </a:lnTo>
                <a:lnTo>
                  <a:pt x="57797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0998" t="-4323" r="-38717" b="-4287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14400" y="2108717"/>
            <a:ext cx="10251628" cy="8461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en-US" sz="2600" b="1" spc="169" dirty="0" err="1">
                <a:latin typeface="IBM Plex Sans"/>
              </a:rPr>
              <a:t>Definimos</a:t>
            </a:r>
            <a:r>
              <a:rPr lang="en-US" sz="2600" b="1" spc="169" dirty="0">
                <a:latin typeface="IBM Plex Sans"/>
              </a:rPr>
              <a:t> </a:t>
            </a:r>
            <a:r>
              <a:rPr lang="en-US" sz="2600" b="1" spc="169" dirty="0" err="1">
                <a:latin typeface="IBM Plex Sans"/>
              </a:rPr>
              <a:t>entorno</a:t>
            </a:r>
            <a:r>
              <a:rPr lang="en-US" sz="2600" b="1" spc="169" dirty="0">
                <a:latin typeface="IBM Plex Sans"/>
              </a:rPr>
              <a:t> privado </a:t>
            </a:r>
            <a:r>
              <a:rPr lang="en-US" sz="2600" b="1" spc="169" dirty="0" err="1">
                <a:latin typeface="IBM Plex Sans"/>
              </a:rPr>
              <a:t>aquel</a:t>
            </a:r>
            <a:r>
              <a:rPr lang="en-US" sz="2600" b="1" spc="169" dirty="0">
                <a:latin typeface="IBM Plex Sans"/>
              </a:rPr>
              <a:t> al que solo </a:t>
            </a:r>
            <a:r>
              <a:rPr lang="en-US" sz="2600" b="1" spc="169" dirty="0" err="1">
                <a:latin typeface="IBM Plex Sans"/>
              </a:rPr>
              <a:t>determinadas</a:t>
            </a:r>
            <a:r>
              <a:rPr lang="en-US" sz="2600" b="1" spc="169" dirty="0">
                <a:latin typeface="IBM Plex Sans"/>
              </a:rPr>
              <a:t> personas </a:t>
            </a:r>
            <a:r>
              <a:rPr lang="en-US" sz="2600" b="1" spc="169" dirty="0" err="1">
                <a:latin typeface="IBM Plex Sans"/>
              </a:rPr>
              <a:t>pueden</a:t>
            </a:r>
            <a:r>
              <a:rPr lang="en-US" sz="2600" b="1" spc="169" dirty="0">
                <a:latin typeface="IBM Plex Sans"/>
              </a:rPr>
              <a:t> acceder, </a:t>
            </a:r>
            <a:r>
              <a:rPr lang="en-US" sz="2600" b="1" spc="169" dirty="0" err="1">
                <a:latin typeface="IBM Plex Sans"/>
              </a:rPr>
              <a:t>ejemplos</a:t>
            </a:r>
            <a:r>
              <a:rPr lang="en-US" sz="2600" b="1" spc="169" dirty="0">
                <a:latin typeface="IBM Plex Sans"/>
              </a:rPr>
              <a:t>:</a:t>
            </a:r>
          </a:p>
          <a:p>
            <a:pPr>
              <a:lnSpc>
                <a:spcPts val="3900"/>
              </a:lnSpc>
            </a:pPr>
            <a:endParaRPr lang="en-US" sz="2600" spc="169" dirty="0">
              <a:solidFill>
                <a:srgbClr val="FFFFFF"/>
              </a:solidFill>
              <a:latin typeface="IBM Plex Sans"/>
            </a:endParaRPr>
          </a:p>
          <a:p>
            <a:pPr marL="561342" lvl="1" indent="-280671">
              <a:lnSpc>
                <a:spcPts val="3900"/>
              </a:lnSpc>
              <a:buFont typeface="Arial"/>
              <a:buChar char="•"/>
            </a:pP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Talleres</a:t>
            </a:r>
            <a:endParaRPr lang="en-US" sz="2600" spc="169" dirty="0">
              <a:solidFill>
                <a:srgbClr val="FFFFFF"/>
              </a:solidFill>
              <a:latin typeface="IBM Plex Sans"/>
            </a:endParaRPr>
          </a:p>
          <a:p>
            <a:pPr marL="561342" lvl="1" indent="-280671">
              <a:lnSpc>
                <a:spcPts val="3900"/>
              </a:lnSpc>
              <a:buFont typeface="Arial"/>
              <a:buChar char="•"/>
            </a:pP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Parkings</a:t>
            </a: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 de </a:t>
            </a: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empresas</a:t>
            </a:r>
            <a:endParaRPr lang="en-US" sz="2600" spc="169" dirty="0">
              <a:solidFill>
                <a:srgbClr val="FFFFFF"/>
              </a:solidFill>
              <a:latin typeface="IBM Plex Sans"/>
            </a:endParaRPr>
          </a:p>
          <a:p>
            <a:pPr marL="561342" lvl="1" indent="-280671">
              <a:lnSpc>
                <a:spcPts val="3900"/>
              </a:lnSpc>
              <a:buFont typeface="Arial"/>
              <a:buChar char="•"/>
            </a:pP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Parkings</a:t>
            </a: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 de </a:t>
            </a: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instituciones</a:t>
            </a: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oficiales</a:t>
            </a:r>
            <a:endParaRPr lang="en-US" sz="2600" spc="169" dirty="0">
              <a:solidFill>
                <a:srgbClr val="FFFFFF"/>
              </a:solidFill>
              <a:latin typeface="IBM Plex Sans"/>
            </a:endParaRPr>
          </a:p>
          <a:p>
            <a:pPr marL="561342" lvl="1" indent="-280671">
              <a:lnSpc>
                <a:spcPts val="3900"/>
              </a:lnSpc>
              <a:buFont typeface="Arial"/>
              <a:buChar char="•"/>
            </a:pP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Viviendas</a:t>
            </a:r>
            <a:endParaRPr lang="en-US" sz="2600" spc="169" dirty="0">
              <a:solidFill>
                <a:srgbClr val="FFFFFF"/>
              </a:solidFill>
              <a:latin typeface="IBM Plex Sans"/>
            </a:endParaRPr>
          </a:p>
          <a:p>
            <a:pPr>
              <a:lnSpc>
                <a:spcPts val="3900"/>
              </a:lnSpc>
            </a:pPr>
            <a:endParaRPr lang="en-US" sz="2600" b="1" spc="169" dirty="0">
              <a:latin typeface="IBM Plex Sans"/>
            </a:endParaRPr>
          </a:p>
          <a:p>
            <a:pPr>
              <a:lnSpc>
                <a:spcPts val="3900"/>
              </a:lnSpc>
            </a:pPr>
            <a:r>
              <a:rPr lang="en-US" sz="2600" b="1" spc="169" dirty="0">
                <a:latin typeface="IBM Plex Sans"/>
              </a:rPr>
              <a:t>En </a:t>
            </a:r>
            <a:r>
              <a:rPr lang="en-US" sz="2600" b="1" spc="169" dirty="0" err="1">
                <a:latin typeface="IBM Plex Sans"/>
              </a:rPr>
              <a:t>estos</a:t>
            </a:r>
            <a:r>
              <a:rPr lang="en-US" sz="2600" b="1" spc="169" dirty="0">
                <a:latin typeface="IBM Plex Sans"/>
              </a:rPr>
              <a:t> </a:t>
            </a:r>
            <a:r>
              <a:rPr lang="en-US" sz="2600" b="1" spc="169" dirty="0" err="1">
                <a:latin typeface="IBM Plex Sans"/>
              </a:rPr>
              <a:t>casos</a:t>
            </a:r>
            <a:r>
              <a:rPr lang="en-US" sz="2600" b="1" spc="169" dirty="0">
                <a:latin typeface="IBM Plex Sans"/>
              </a:rPr>
              <a:t> las </a:t>
            </a:r>
            <a:r>
              <a:rPr lang="en-US" sz="2600" b="1" spc="169" dirty="0" err="1">
                <a:latin typeface="IBM Plex Sans"/>
              </a:rPr>
              <a:t>cuestiones</a:t>
            </a:r>
            <a:r>
              <a:rPr lang="en-US" sz="2600" b="1" spc="169" dirty="0">
                <a:latin typeface="IBM Plex Sans"/>
              </a:rPr>
              <a:t> mas </a:t>
            </a:r>
            <a:r>
              <a:rPr lang="en-US" sz="2600" b="1" spc="169" dirty="0" err="1">
                <a:latin typeface="IBM Plex Sans"/>
              </a:rPr>
              <a:t>habituales</a:t>
            </a:r>
            <a:r>
              <a:rPr lang="en-US" sz="2600" b="1" spc="169" dirty="0">
                <a:latin typeface="IBM Plex Sans"/>
              </a:rPr>
              <a:t> son:</a:t>
            </a:r>
          </a:p>
          <a:p>
            <a:pPr>
              <a:lnSpc>
                <a:spcPts val="3900"/>
              </a:lnSpc>
            </a:pPr>
            <a:endParaRPr lang="en-US" sz="2600" b="1" spc="169" dirty="0">
              <a:latin typeface="IBM Plex Sans"/>
            </a:endParaRPr>
          </a:p>
          <a:p>
            <a:pPr marL="561342" lvl="1" indent="-280671">
              <a:lnSpc>
                <a:spcPts val="3900"/>
              </a:lnSpc>
              <a:buFont typeface="Arial"/>
              <a:buChar char="•"/>
            </a:pP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Dotar</a:t>
            </a: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 de </a:t>
            </a: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potencia</a:t>
            </a: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los</a:t>
            </a: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 PDR– se </a:t>
            </a: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debe</a:t>
            </a: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hacer</a:t>
            </a: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una</a:t>
            </a: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 gestion de la </a:t>
            </a: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potencia</a:t>
            </a: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 ( </a:t>
            </a: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limitando</a:t>
            </a: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los</a:t>
            </a: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 cargadores o </a:t>
            </a: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haciendo</a:t>
            </a: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una</a:t>
            </a: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gestión</a:t>
            </a: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dinámica</a:t>
            </a: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 de la </a:t>
            </a: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potencia</a:t>
            </a: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 disponible).</a:t>
            </a:r>
          </a:p>
          <a:p>
            <a:pPr marL="561342" lvl="1" indent="-280671">
              <a:lnSpc>
                <a:spcPts val="3900"/>
              </a:lnSpc>
              <a:buFont typeface="Arial"/>
              <a:buChar char="•"/>
            </a:pP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Gestión</a:t>
            </a: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 de </a:t>
            </a: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usuarios</a:t>
            </a: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. </a:t>
            </a:r>
          </a:p>
          <a:p>
            <a:pPr marL="561342" lvl="1" indent="-280671">
              <a:lnSpc>
                <a:spcPts val="3900"/>
              </a:lnSpc>
              <a:buFont typeface="Arial"/>
              <a:buChar char="•"/>
            </a:pP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Gestión</a:t>
            </a: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 de </a:t>
            </a: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cobros</a:t>
            </a: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 (</a:t>
            </a: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en</a:t>
            </a: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caso</a:t>
            </a: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 de que </a:t>
            </a: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los</a:t>
            </a: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haya</a:t>
            </a: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).</a:t>
            </a:r>
          </a:p>
          <a:p>
            <a:pPr marL="561342" lvl="1" indent="-280671">
              <a:lnSpc>
                <a:spcPts val="3900"/>
              </a:lnSpc>
              <a:buFont typeface="Arial"/>
              <a:buChar char="•"/>
            </a:pP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Control de cargas.</a:t>
            </a:r>
          </a:p>
          <a:p>
            <a:pPr algn="just">
              <a:lnSpc>
                <a:spcPts val="3900"/>
              </a:lnSpc>
            </a:pPr>
            <a:endParaRPr lang="en-US" sz="2600" spc="169" dirty="0">
              <a:solidFill>
                <a:srgbClr val="FFFFFF"/>
              </a:solidFill>
              <a:latin typeface="IBM Plex Sa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36156" y="503739"/>
            <a:ext cx="11699396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spc="-25">
                <a:solidFill>
                  <a:srgbClr val="8DBF41"/>
                </a:solidFill>
                <a:latin typeface="IBM Plex Sans Bold"/>
              </a:rPr>
              <a:t>3.2 PDR EN ENTORNO PRIVADO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12707" y="0"/>
            <a:ext cx="5775293" cy="10287000"/>
          </a:xfrm>
          <a:custGeom>
            <a:avLst/>
            <a:gdLst/>
            <a:ahLst/>
            <a:cxnLst/>
            <a:rect l="l" t="t" r="r" b="b"/>
            <a:pathLst>
              <a:path w="5775293" h="10287000">
                <a:moveTo>
                  <a:pt x="0" y="0"/>
                </a:moveTo>
                <a:lnTo>
                  <a:pt x="5775293" y="0"/>
                </a:lnTo>
                <a:lnTo>
                  <a:pt x="577529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4559" r="-5229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1644644"/>
            <a:ext cx="12512707" cy="8639175"/>
          </a:xfrm>
          <a:custGeom>
            <a:avLst/>
            <a:gdLst/>
            <a:ahLst/>
            <a:cxnLst/>
            <a:rect l="l" t="t" r="r" b="b"/>
            <a:pathLst>
              <a:path w="12512707" h="8639175">
                <a:moveTo>
                  <a:pt x="0" y="0"/>
                </a:moveTo>
                <a:lnTo>
                  <a:pt x="12512707" y="0"/>
                </a:lnTo>
                <a:lnTo>
                  <a:pt x="12512707" y="8639175"/>
                </a:lnTo>
                <a:lnTo>
                  <a:pt x="0" y="86391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20" y="2321177"/>
            <a:ext cx="11531113" cy="8962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en-US" sz="2600" spc="169" dirty="0" err="1">
                <a:latin typeface="IBM Plex Sans"/>
              </a:rPr>
              <a:t>Definimos</a:t>
            </a:r>
            <a:r>
              <a:rPr lang="en-US" sz="2600" spc="169" dirty="0">
                <a:latin typeface="IBM Plex Sans"/>
              </a:rPr>
              <a:t> </a:t>
            </a:r>
            <a:r>
              <a:rPr lang="en-US" sz="2600" spc="169" dirty="0" err="1">
                <a:latin typeface="IBM Plex Sans"/>
              </a:rPr>
              <a:t>entorno</a:t>
            </a:r>
            <a:r>
              <a:rPr lang="en-US" sz="2600" spc="169" dirty="0">
                <a:latin typeface="IBM Plex Sans"/>
              </a:rPr>
              <a:t> </a:t>
            </a:r>
            <a:r>
              <a:rPr lang="en-US" sz="2600" spc="169" dirty="0" err="1">
                <a:latin typeface="IBM Plex Sans"/>
              </a:rPr>
              <a:t>publico</a:t>
            </a:r>
            <a:r>
              <a:rPr lang="en-US" sz="2600" spc="169" dirty="0">
                <a:latin typeface="IBM Plex Sans"/>
              </a:rPr>
              <a:t> </a:t>
            </a:r>
            <a:r>
              <a:rPr lang="en-US" sz="2600" spc="169" dirty="0" err="1">
                <a:latin typeface="IBM Plex Sans"/>
              </a:rPr>
              <a:t>aquel</a:t>
            </a:r>
            <a:r>
              <a:rPr lang="en-US" sz="2600" spc="169" dirty="0">
                <a:latin typeface="IBM Plex Sans"/>
              </a:rPr>
              <a:t> al que </a:t>
            </a:r>
            <a:r>
              <a:rPr lang="en-US" sz="2600" spc="169" dirty="0" err="1">
                <a:latin typeface="IBM Plex Sans"/>
              </a:rPr>
              <a:t>cualquier</a:t>
            </a:r>
            <a:r>
              <a:rPr lang="en-US" sz="2600" spc="169" dirty="0">
                <a:latin typeface="IBM Plex Sans"/>
              </a:rPr>
              <a:t> persona </a:t>
            </a:r>
            <a:r>
              <a:rPr lang="en-US" sz="2600" spc="169" dirty="0" err="1">
                <a:latin typeface="IBM Plex Sans"/>
              </a:rPr>
              <a:t>puede</a:t>
            </a:r>
            <a:r>
              <a:rPr lang="en-US" sz="2600" spc="169" dirty="0">
                <a:latin typeface="IBM Plex Sans"/>
              </a:rPr>
              <a:t> acceder, </a:t>
            </a:r>
            <a:r>
              <a:rPr lang="en-US" sz="2600" spc="169" dirty="0" err="1">
                <a:latin typeface="IBM Plex Sans"/>
              </a:rPr>
              <a:t>ejemplos</a:t>
            </a:r>
            <a:r>
              <a:rPr lang="en-US" sz="2600" spc="169" dirty="0">
                <a:latin typeface="IBM Plex Sans"/>
              </a:rPr>
              <a:t>:</a:t>
            </a:r>
          </a:p>
          <a:p>
            <a:pPr>
              <a:lnSpc>
                <a:spcPts val="3900"/>
              </a:lnSpc>
            </a:pPr>
            <a:endParaRPr lang="en-US" sz="2600" spc="169" dirty="0">
              <a:solidFill>
                <a:srgbClr val="FFFFFF"/>
              </a:solidFill>
              <a:latin typeface="IBM Plex Sans"/>
            </a:endParaRPr>
          </a:p>
          <a:p>
            <a:pPr marL="561342" lvl="1" indent="-280671">
              <a:lnSpc>
                <a:spcPts val="3900"/>
              </a:lnSpc>
              <a:buFont typeface="Arial"/>
              <a:buChar char="•"/>
            </a:pP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Parkings</a:t>
            </a: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 de </a:t>
            </a: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hoteles</a:t>
            </a: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, </a:t>
            </a: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restaurantes</a:t>
            </a: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, </a:t>
            </a: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supermercados</a:t>
            </a: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.</a:t>
            </a:r>
          </a:p>
          <a:p>
            <a:pPr marL="561342" lvl="1" indent="-280671">
              <a:lnSpc>
                <a:spcPts val="3900"/>
              </a:lnSpc>
              <a:buFont typeface="Arial"/>
              <a:buChar char="•"/>
            </a:pP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Vía </a:t>
            </a: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pública</a:t>
            </a: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.</a:t>
            </a:r>
          </a:p>
          <a:p>
            <a:pPr marL="561342" lvl="1" indent="-280671">
              <a:lnSpc>
                <a:spcPts val="3900"/>
              </a:lnSpc>
              <a:buFont typeface="Arial"/>
              <a:buChar char="•"/>
            </a:pP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Gasolineras</a:t>
            </a: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.</a:t>
            </a:r>
          </a:p>
          <a:p>
            <a:pPr>
              <a:lnSpc>
                <a:spcPts val="3900"/>
              </a:lnSpc>
            </a:pPr>
            <a:endParaRPr lang="en-US" sz="2600" spc="169" dirty="0">
              <a:latin typeface="IBM Plex Sans"/>
            </a:endParaRPr>
          </a:p>
          <a:p>
            <a:pPr>
              <a:lnSpc>
                <a:spcPts val="3900"/>
              </a:lnSpc>
            </a:pPr>
            <a:r>
              <a:rPr lang="en-US" sz="2600" spc="169" dirty="0">
                <a:latin typeface="IBM Plex Sans"/>
              </a:rPr>
              <a:t>En </a:t>
            </a:r>
            <a:r>
              <a:rPr lang="en-US" sz="2600" spc="169" dirty="0" err="1">
                <a:latin typeface="IBM Plex Sans"/>
              </a:rPr>
              <a:t>estos</a:t>
            </a:r>
            <a:r>
              <a:rPr lang="en-US" sz="2600" spc="169" dirty="0">
                <a:latin typeface="IBM Plex Sans"/>
              </a:rPr>
              <a:t> </a:t>
            </a:r>
            <a:r>
              <a:rPr lang="en-US" sz="2600" spc="169" dirty="0" err="1">
                <a:latin typeface="IBM Plex Sans"/>
              </a:rPr>
              <a:t>casos</a:t>
            </a:r>
            <a:r>
              <a:rPr lang="en-US" sz="2600" spc="169" dirty="0">
                <a:latin typeface="IBM Plex Sans"/>
              </a:rPr>
              <a:t> las </a:t>
            </a:r>
            <a:r>
              <a:rPr lang="en-US" sz="2600" spc="169" dirty="0" err="1">
                <a:latin typeface="IBM Plex Sans"/>
              </a:rPr>
              <a:t>cuestiones</a:t>
            </a:r>
            <a:r>
              <a:rPr lang="en-US" sz="2600" spc="169" dirty="0">
                <a:latin typeface="IBM Plex Sans"/>
              </a:rPr>
              <a:t> mas </a:t>
            </a:r>
            <a:r>
              <a:rPr lang="en-US" sz="2600" spc="169" dirty="0" err="1">
                <a:latin typeface="IBM Plex Sans"/>
              </a:rPr>
              <a:t>habituales</a:t>
            </a:r>
            <a:r>
              <a:rPr lang="en-US" sz="2600" spc="169" dirty="0">
                <a:latin typeface="IBM Plex Sans"/>
              </a:rPr>
              <a:t> son:</a:t>
            </a:r>
          </a:p>
          <a:p>
            <a:pPr marL="561342" lvl="1" indent="-280671">
              <a:lnSpc>
                <a:spcPts val="3900"/>
              </a:lnSpc>
              <a:buFont typeface="Arial"/>
              <a:buChar char="•"/>
            </a:pP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Dotar</a:t>
            </a: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 de </a:t>
            </a: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potencia</a:t>
            </a: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los</a:t>
            </a: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 PDR– se </a:t>
            </a: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debe</a:t>
            </a: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hacer</a:t>
            </a: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una</a:t>
            </a: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gestión</a:t>
            </a: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 de la </a:t>
            </a: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potencia</a:t>
            </a: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 ( </a:t>
            </a: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limitando</a:t>
            </a: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los</a:t>
            </a: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 cargadores o </a:t>
            </a: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haciendo</a:t>
            </a: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una</a:t>
            </a: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gestión</a:t>
            </a: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dinámica</a:t>
            </a: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 de la </a:t>
            </a: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potencia</a:t>
            </a: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 disponible ).</a:t>
            </a:r>
          </a:p>
          <a:p>
            <a:pPr marL="561342" lvl="1" indent="-280671" algn="just">
              <a:lnSpc>
                <a:spcPts val="3900"/>
              </a:lnSpc>
              <a:buFont typeface="Arial"/>
              <a:buChar char="•"/>
            </a:pP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Gestión</a:t>
            </a: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 de </a:t>
            </a: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cobros</a:t>
            </a: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 ( </a:t>
            </a: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siempre</a:t>
            </a: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 se </a:t>
            </a: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necesita</a:t>
            </a: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 ).</a:t>
            </a:r>
          </a:p>
          <a:p>
            <a:pPr marL="561342" lvl="1" indent="-280671">
              <a:lnSpc>
                <a:spcPts val="3900"/>
              </a:lnSpc>
              <a:buFont typeface="Arial"/>
              <a:buChar char="•"/>
            </a:pP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Control de cargas.</a:t>
            </a:r>
          </a:p>
          <a:p>
            <a:pPr marL="561342" lvl="1" indent="-280671">
              <a:lnSpc>
                <a:spcPts val="3900"/>
              </a:lnSpc>
              <a:buFont typeface="Arial"/>
              <a:buChar char="•"/>
            </a:pP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Mantenimiento</a:t>
            </a: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 – </a:t>
            </a: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tiempos</a:t>
            </a: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 de </a:t>
            </a: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respuesta</a:t>
            </a:r>
            <a:endParaRPr lang="en-US" sz="2600" spc="169" dirty="0">
              <a:solidFill>
                <a:srgbClr val="FFFFFF"/>
              </a:solidFill>
              <a:latin typeface="IBM Plex Sans"/>
            </a:endParaRPr>
          </a:p>
          <a:p>
            <a:pPr marL="561342" lvl="1" indent="-280671">
              <a:lnSpc>
                <a:spcPts val="3900"/>
              </a:lnSpc>
              <a:buFont typeface="Arial"/>
              <a:buChar char="•"/>
            </a:pP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Precios</a:t>
            </a: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 de </a:t>
            </a: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recarga</a:t>
            </a: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.</a:t>
            </a:r>
          </a:p>
          <a:p>
            <a:pPr marL="561342" lvl="1" indent="-280671">
              <a:lnSpc>
                <a:spcPts val="3900"/>
              </a:lnSpc>
              <a:buFont typeface="Arial"/>
              <a:buChar char="•"/>
            </a:pPr>
            <a:r>
              <a:rPr lang="en-US" sz="2600" spc="169" dirty="0" err="1">
                <a:solidFill>
                  <a:srgbClr val="FFFFFF"/>
                </a:solidFill>
                <a:latin typeface="IBM Plex Sans"/>
              </a:rPr>
              <a:t>Reserva</a:t>
            </a:r>
            <a:r>
              <a:rPr lang="en-US" sz="2600" spc="169" dirty="0">
                <a:solidFill>
                  <a:srgbClr val="FFFFFF"/>
                </a:solidFill>
                <a:latin typeface="IBM Plex Sans"/>
              </a:rPr>
              <a:t> de plazas.</a:t>
            </a:r>
          </a:p>
          <a:p>
            <a:pPr>
              <a:lnSpc>
                <a:spcPts val="3900"/>
              </a:lnSpc>
            </a:pPr>
            <a:endParaRPr lang="en-US" sz="2600" spc="169" dirty="0">
              <a:solidFill>
                <a:srgbClr val="FFFFFF"/>
              </a:solidFill>
              <a:latin typeface="IBM Plex Sans"/>
            </a:endParaRPr>
          </a:p>
          <a:p>
            <a:pPr algn="just">
              <a:lnSpc>
                <a:spcPts val="3900"/>
              </a:lnSpc>
            </a:pPr>
            <a:endParaRPr lang="en-US" sz="2600" spc="169" dirty="0">
              <a:solidFill>
                <a:srgbClr val="FFFFFF"/>
              </a:solidFill>
              <a:latin typeface="IBM Plex Sa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36156" y="503739"/>
            <a:ext cx="11699396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spc="-25">
                <a:solidFill>
                  <a:srgbClr val="8DBF41"/>
                </a:solidFill>
                <a:latin typeface="IBM Plex Sans Bold"/>
              </a:rPr>
              <a:t>3.3 PDR EN ENTORNO PÚBLICO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028700" y="8104784"/>
            <a:ext cx="1727787" cy="1724330"/>
          </a:xfrm>
          <a:custGeom>
            <a:avLst/>
            <a:gdLst/>
            <a:ahLst/>
            <a:cxnLst/>
            <a:rect l="l" t="t" r="r" b="b"/>
            <a:pathLst>
              <a:path w="1727787" h="1724330">
                <a:moveTo>
                  <a:pt x="0" y="0"/>
                </a:moveTo>
                <a:lnTo>
                  <a:pt x="1727787" y="0"/>
                </a:lnTo>
                <a:lnTo>
                  <a:pt x="1727787" y="1724330"/>
                </a:lnTo>
                <a:lnTo>
                  <a:pt x="0" y="17243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459170" y="963882"/>
            <a:ext cx="1727787" cy="1724330"/>
          </a:xfrm>
          <a:custGeom>
            <a:avLst/>
            <a:gdLst/>
            <a:ahLst/>
            <a:cxnLst/>
            <a:rect l="l" t="t" r="r" b="b"/>
            <a:pathLst>
              <a:path w="1727787" h="1724330">
                <a:moveTo>
                  <a:pt x="0" y="0"/>
                </a:moveTo>
                <a:lnTo>
                  <a:pt x="1727788" y="0"/>
                </a:lnTo>
                <a:lnTo>
                  <a:pt x="1727788" y="1724330"/>
                </a:lnTo>
                <a:lnTo>
                  <a:pt x="0" y="17243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964893" y="2815314"/>
            <a:ext cx="15222064" cy="7406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00"/>
              </a:lnSpc>
            </a:pPr>
            <a:r>
              <a:rPr lang="en-US" sz="2600" spc="174">
                <a:solidFill>
                  <a:srgbClr val="FFFFFF"/>
                </a:solidFill>
                <a:latin typeface="IBM Plex Sans Bold"/>
              </a:rPr>
              <a:t>Orden TED/445/2023,</a:t>
            </a:r>
          </a:p>
          <a:p>
            <a:pPr algn="just">
              <a:lnSpc>
                <a:spcPts val="3900"/>
              </a:lnSpc>
            </a:pPr>
            <a:r>
              <a:rPr lang="en-US" sz="2600" spc="174">
                <a:solidFill>
                  <a:srgbClr val="FFFFFF"/>
                </a:solidFill>
                <a:latin typeface="IBM Plex Sans"/>
              </a:rPr>
              <a:t>BOE-A-2023-10707</a:t>
            </a:r>
          </a:p>
          <a:p>
            <a:pPr algn="just">
              <a:lnSpc>
                <a:spcPts val="3900"/>
              </a:lnSpc>
            </a:pPr>
            <a:endParaRPr lang="en-US" sz="2600" spc="174">
              <a:solidFill>
                <a:srgbClr val="FFFFFF"/>
              </a:solidFill>
              <a:latin typeface="IBM Plex Sans"/>
            </a:endParaRPr>
          </a:p>
          <a:p>
            <a:pPr marL="561342" lvl="1" indent="-280671" algn="just">
              <a:lnSpc>
                <a:spcPts val="3900"/>
              </a:lnSpc>
              <a:buFont typeface="Arial"/>
              <a:buChar char="•"/>
            </a:pPr>
            <a:r>
              <a:rPr lang="en-US" sz="2600" spc="174">
                <a:solidFill>
                  <a:srgbClr val="FFFFFF"/>
                </a:solidFill>
                <a:latin typeface="IBM Plex Sans"/>
              </a:rPr>
              <a:t>Se trata de una iniciativa que obliga a todos los PDRS de uso publico a estar inscritos en un listado de cargadores (gestionado por las CCAA ), la gestión de inscripción la debe hacer la empresa que gestiona esos PDR.</a:t>
            </a:r>
          </a:p>
          <a:p>
            <a:pPr marL="561342" lvl="1" indent="-280671" algn="just">
              <a:lnSpc>
                <a:spcPts val="3900"/>
              </a:lnSpc>
              <a:buFont typeface="Arial"/>
              <a:buChar char="•"/>
            </a:pPr>
            <a:r>
              <a:rPr lang="en-US" sz="2600" spc="174">
                <a:solidFill>
                  <a:srgbClr val="FFFFFF"/>
                </a:solidFill>
                <a:latin typeface="IBM Plex Sans"/>
              </a:rPr>
              <a:t>Los datos que se deben facilitar son muchos, ubicación, tipo de punto, precio de recarga…</a:t>
            </a:r>
          </a:p>
          <a:p>
            <a:pPr marL="561342" lvl="1" indent="-280671" algn="just">
              <a:lnSpc>
                <a:spcPts val="3900"/>
              </a:lnSpc>
              <a:buFont typeface="Arial"/>
              <a:buChar char="•"/>
            </a:pPr>
            <a:r>
              <a:rPr lang="en-US" sz="2600" spc="174">
                <a:solidFill>
                  <a:srgbClr val="FFFFFF"/>
                </a:solidFill>
                <a:latin typeface="IBM Plex Sans"/>
              </a:rPr>
              <a:t>La idea es crear una “macro red” de cargadores y una posible interoperabilidad entre todos ellos ( con la finalidad de emplear una sola app como en Portugal ).</a:t>
            </a:r>
          </a:p>
          <a:p>
            <a:pPr marL="561342" lvl="1" indent="-280671" algn="just">
              <a:lnSpc>
                <a:spcPts val="3900"/>
              </a:lnSpc>
              <a:buFont typeface="Arial"/>
              <a:buChar char="•"/>
            </a:pPr>
            <a:r>
              <a:rPr lang="en-US" sz="2600" spc="174">
                <a:solidFill>
                  <a:srgbClr val="FFFFFF"/>
                </a:solidFill>
                <a:latin typeface="IBM Plex Sans"/>
              </a:rPr>
              <a:t>En un futuro se prevee que todos los cargadores sean bidireccionales y los propios coches puedan ser consumidores y generadores, es un proyecto a largo plazo pero que la red ya se esta preparando.</a:t>
            </a:r>
          </a:p>
          <a:p>
            <a:pPr algn="just">
              <a:lnSpc>
                <a:spcPts val="3900"/>
              </a:lnSpc>
            </a:pPr>
            <a:endParaRPr lang="en-US" sz="2600" spc="174">
              <a:solidFill>
                <a:srgbClr val="FFFFFF"/>
              </a:solidFill>
              <a:latin typeface="IBM Plex Sans"/>
            </a:endParaRPr>
          </a:p>
          <a:p>
            <a:pPr algn="just">
              <a:lnSpc>
                <a:spcPts val="3900"/>
              </a:lnSpc>
            </a:pPr>
            <a:endParaRPr lang="en-US" sz="2600" spc="174">
              <a:solidFill>
                <a:srgbClr val="FFFFFF"/>
              </a:solidFill>
              <a:latin typeface="IBM Plex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892594" y="1870177"/>
            <a:ext cx="15809184" cy="778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9"/>
              </a:lnSpc>
            </a:pPr>
            <a:r>
              <a:rPr lang="en-US" sz="4599" spc="-27">
                <a:solidFill>
                  <a:srgbClr val="FFFFFF"/>
                </a:solidFill>
                <a:latin typeface="IBM Plex Sans Bold"/>
              </a:rPr>
              <a:t>3.4 PROYECTO REE ( RED ELÉCTRICA ESPAÑOLA 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028700" y="8104784"/>
            <a:ext cx="1727787" cy="1724330"/>
          </a:xfrm>
          <a:custGeom>
            <a:avLst/>
            <a:gdLst/>
            <a:ahLst/>
            <a:cxnLst/>
            <a:rect l="l" t="t" r="r" b="b"/>
            <a:pathLst>
              <a:path w="1727787" h="1724330">
                <a:moveTo>
                  <a:pt x="0" y="0"/>
                </a:moveTo>
                <a:lnTo>
                  <a:pt x="1727787" y="0"/>
                </a:lnTo>
                <a:lnTo>
                  <a:pt x="1727787" y="1724330"/>
                </a:lnTo>
                <a:lnTo>
                  <a:pt x="0" y="17243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459170" y="963882"/>
            <a:ext cx="1727787" cy="1724330"/>
          </a:xfrm>
          <a:custGeom>
            <a:avLst/>
            <a:gdLst/>
            <a:ahLst/>
            <a:cxnLst/>
            <a:rect l="l" t="t" r="r" b="b"/>
            <a:pathLst>
              <a:path w="1727787" h="1724330">
                <a:moveTo>
                  <a:pt x="0" y="0"/>
                </a:moveTo>
                <a:lnTo>
                  <a:pt x="1727788" y="0"/>
                </a:lnTo>
                <a:lnTo>
                  <a:pt x="1727788" y="1724330"/>
                </a:lnTo>
                <a:lnTo>
                  <a:pt x="0" y="17243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964893" y="3034389"/>
            <a:ext cx="15222064" cy="6619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500"/>
              </a:lnSpc>
            </a:pPr>
            <a:r>
              <a:rPr lang="en-US" sz="5000" spc="335">
                <a:solidFill>
                  <a:srgbClr val="FFFFFF"/>
                </a:solidFill>
                <a:latin typeface="IBM Plex Sans"/>
              </a:rPr>
              <a:t>ITC-BT-52</a:t>
            </a:r>
          </a:p>
          <a:p>
            <a:pPr algn="just">
              <a:lnSpc>
                <a:spcPts val="7500"/>
              </a:lnSpc>
            </a:pPr>
            <a:endParaRPr lang="en-US" sz="5000" spc="335">
              <a:solidFill>
                <a:srgbClr val="FFFFFF"/>
              </a:solidFill>
              <a:latin typeface="IBM Plex Sans"/>
            </a:endParaRPr>
          </a:p>
          <a:p>
            <a:pPr algn="just">
              <a:lnSpc>
                <a:spcPts val="7500"/>
              </a:lnSpc>
            </a:pPr>
            <a:r>
              <a:rPr lang="en-US" sz="5000" spc="335">
                <a:solidFill>
                  <a:srgbClr val="FFFFFF"/>
                </a:solidFill>
                <a:latin typeface="IBM Plex Sans Bold"/>
              </a:rPr>
              <a:t>Real Decreto-ley 29/2021</a:t>
            </a:r>
          </a:p>
          <a:p>
            <a:pPr algn="just">
              <a:lnSpc>
                <a:spcPts val="7500"/>
              </a:lnSpc>
            </a:pPr>
            <a:r>
              <a:rPr lang="en-US" sz="5000" spc="335">
                <a:solidFill>
                  <a:srgbClr val="FFFFFF"/>
                </a:solidFill>
                <a:latin typeface="IBM Plex Sans"/>
              </a:rPr>
              <a:t>BOE-A-2021-21096 </a:t>
            </a:r>
          </a:p>
          <a:p>
            <a:pPr algn="just">
              <a:lnSpc>
                <a:spcPts val="7500"/>
              </a:lnSpc>
            </a:pPr>
            <a:endParaRPr lang="en-US" sz="5000" spc="335">
              <a:solidFill>
                <a:srgbClr val="FFFFFF"/>
              </a:solidFill>
              <a:latin typeface="IBM Plex Sans"/>
            </a:endParaRPr>
          </a:p>
          <a:p>
            <a:pPr algn="just">
              <a:lnSpc>
                <a:spcPts val="7500"/>
              </a:lnSpc>
            </a:pPr>
            <a:endParaRPr lang="en-US" sz="5000" spc="335">
              <a:solidFill>
                <a:srgbClr val="FFFFFF"/>
              </a:solidFill>
              <a:latin typeface="IBM Plex Sans"/>
            </a:endParaRPr>
          </a:p>
          <a:p>
            <a:pPr algn="just">
              <a:lnSpc>
                <a:spcPts val="7500"/>
              </a:lnSpc>
            </a:pPr>
            <a:endParaRPr lang="en-US" sz="5000" spc="335">
              <a:solidFill>
                <a:srgbClr val="FFFFFF"/>
              </a:solidFill>
              <a:latin typeface="IBM Plex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892594" y="1870177"/>
            <a:ext cx="15809184" cy="778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9"/>
              </a:lnSpc>
            </a:pPr>
            <a:r>
              <a:rPr lang="en-US" sz="4599" spc="-27">
                <a:solidFill>
                  <a:srgbClr val="FFFFFF"/>
                </a:solidFill>
                <a:latin typeface="IBM Plex Sans Bold"/>
              </a:rPr>
              <a:t>4. NORMATIVA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028700" y="8104784"/>
            <a:ext cx="1727787" cy="1724330"/>
          </a:xfrm>
          <a:custGeom>
            <a:avLst/>
            <a:gdLst/>
            <a:ahLst/>
            <a:cxnLst/>
            <a:rect l="l" t="t" r="r" b="b"/>
            <a:pathLst>
              <a:path w="1727787" h="1724330">
                <a:moveTo>
                  <a:pt x="0" y="0"/>
                </a:moveTo>
                <a:lnTo>
                  <a:pt x="1727787" y="0"/>
                </a:lnTo>
                <a:lnTo>
                  <a:pt x="1727787" y="1724330"/>
                </a:lnTo>
                <a:lnTo>
                  <a:pt x="0" y="17243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459170" y="963882"/>
            <a:ext cx="1727787" cy="1724330"/>
          </a:xfrm>
          <a:custGeom>
            <a:avLst/>
            <a:gdLst/>
            <a:ahLst/>
            <a:cxnLst/>
            <a:rect l="l" t="t" r="r" b="b"/>
            <a:pathLst>
              <a:path w="1727787" h="1724330">
                <a:moveTo>
                  <a:pt x="0" y="0"/>
                </a:moveTo>
                <a:lnTo>
                  <a:pt x="1727788" y="0"/>
                </a:lnTo>
                <a:lnTo>
                  <a:pt x="1727788" y="1724330"/>
                </a:lnTo>
                <a:lnTo>
                  <a:pt x="0" y="17243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964893" y="3472539"/>
            <a:ext cx="15222064" cy="511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000" spc="200" dirty="0">
                <a:solidFill>
                  <a:srgbClr val="FFFFFF"/>
                </a:solidFill>
                <a:latin typeface="IBM Plex Sans Bold"/>
              </a:rPr>
              <a:t>4.1.1 GASOLINERAS QUE VENDAN MÁS DE</a:t>
            </a:r>
          </a:p>
          <a:p>
            <a:pPr algn="just">
              <a:lnSpc>
                <a:spcPts val="4500"/>
              </a:lnSpc>
            </a:pPr>
            <a:endParaRPr lang="en-US" sz="3000" spc="200" dirty="0">
              <a:solidFill>
                <a:srgbClr val="FFFFFF"/>
              </a:solidFill>
              <a:latin typeface="IBM Plex Sans Bold"/>
            </a:endParaRPr>
          </a:p>
          <a:p>
            <a:pPr marL="647700" lvl="1" indent="-323850" algn="just">
              <a:lnSpc>
                <a:spcPts val="4500"/>
              </a:lnSpc>
              <a:buFont typeface="Arial"/>
              <a:buChar char="•"/>
            </a:pPr>
            <a:r>
              <a:rPr lang="en-US" sz="3000" spc="200" dirty="0">
                <a:solidFill>
                  <a:srgbClr val="FFFFFF"/>
                </a:solidFill>
                <a:latin typeface="IBM Plex Sans"/>
              </a:rPr>
              <a:t>5 MILLONES DE LITROS</a:t>
            </a:r>
            <a:r>
              <a:rPr lang="en-US" sz="3000" spc="200" dirty="0">
                <a:solidFill>
                  <a:srgbClr val="FFFFFF"/>
                </a:solidFill>
                <a:latin typeface="IBM Plex Sans Bold"/>
              </a:rPr>
              <a:t> – </a:t>
            </a:r>
            <a:r>
              <a:rPr lang="en-US" sz="3000" spc="200" dirty="0">
                <a:solidFill>
                  <a:srgbClr val="FF0000"/>
                </a:solidFill>
                <a:latin typeface="IBM Plex Sans Bold"/>
              </a:rPr>
              <a:t>"PDR" P&gt;= 50KW</a:t>
            </a:r>
          </a:p>
          <a:p>
            <a:pPr marL="647700" lvl="1" indent="-323850" algn="just">
              <a:lnSpc>
                <a:spcPts val="4500"/>
              </a:lnSpc>
              <a:buFont typeface="Arial"/>
              <a:buChar char="•"/>
            </a:pPr>
            <a:r>
              <a:rPr lang="en-US" sz="3000" spc="200" dirty="0">
                <a:solidFill>
                  <a:srgbClr val="FFFFFF"/>
                </a:solidFill>
                <a:latin typeface="IBM Plex Sans"/>
              </a:rPr>
              <a:t>10 MILLONES DE LITROS</a:t>
            </a:r>
            <a:r>
              <a:rPr lang="en-US" sz="3000" spc="200" dirty="0">
                <a:solidFill>
                  <a:srgbClr val="FFFFFF"/>
                </a:solidFill>
                <a:latin typeface="IBM Plex Sans Bold"/>
              </a:rPr>
              <a:t> – </a:t>
            </a:r>
            <a:r>
              <a:rPr lang="en-US" sz="3000" spc="200" dirty="0">
                <a:solidFill>
                  <a:srgbClr val="FF0000"/>
                </a:solidFill>
                <a:latin typeface="IBM Plex Sans Bold"/>
              </a:rPr>
              <a:t>"PDR" P&gt;=150KW</a:t>
            </a:r>
          </a:p>
          <a:p>
            <a:pPr algn="just">
              <a:lnSpc>
                <a:spcPts val="4500"/>
              </a:lnSpc>
            </a:pPr>
            <a:endParaRPr lang="en-US" sz="3000" spc="200" dirty="0">
              <a:solidFill>
                <a:srgbClr val="FFFFFF"/>
              </a:solidFill>
              <a:latin typeface="IBM Plex Sans Bold"/>
            </a:endParaRPr>
          </a:p>
          <a:p>
            <a:pPr algn="just">
              <a:lnSpc>
                <a:spcPts val="4500"/>
              </a:lnSpc>
            </a:pPr>
            <a:r>
              <a:rPr lang="en-US" sz="3000" spc="200" dirty="0">
                <a:solidFill>
                  <a:srgbClr val="FFFFFF"/>
                </a:solidFill>
                <a:latin typeface="IBM Plex Sans"/>
              </a:rPr>
              <a:t>Las que </a:t>
            </a:r>
            <a:r>
              <a:rPr lang="en-US" sz="3000" spc="200" dirty="0" err="1">
                <a:solidFill>
                  <a:srgbClr val="FFFFFF"/>
                </a:solidFill>
                <a:latin typeface="IBM Plex Sans"/>
              </a:rPr>
              <a:t>vendan</a:t>
            </a:r>
            <a:r>
              <a:rPr lang="en-US" sz="3000" spc="200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00" spc="200" dirty="0" err="1">
                <a:solidFill>
                  <a:srgbClr val="FFFFFF"/>
                </a:solidFill>
                <a:latin typeface="IBM Plex Sans"/>
              </a:rPr>
              <a:t>menos</a:t>
            </a:r>
            <a:r>
              <a:rPr lang="en-US" sz="3000" spc="200" dirty="0">
                <a:solidFill>
                  <a:srgbClr val="FFFFFF"/>
                </a:solidFill>
                <a:latin typeface="IBM Plex Sans"/>
              </a:rPr>
              <a:t> de 5 </a:t>
            </a:r>
            <a:r>
              <a:rPr lang="en-US" sz="3000" spc="200" dirty="0" err="1">
                <a:solidFill>
                  <a:srgbClr val="FFFFFF"/>
                </a:solidFill>
                <a:latin typeface="IBM Plex Sans"/>
              </a:rPr>
              <a:t>millones</a:t>
            </a:r>
            <a:r>
              <a:rPr lang="en-US" sz="3000" spc="200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00" spc="200" dirty="0" err="1">
                <a:solidFill>
                  <a:srgbClr val="FFFFFF"/>
                </a:solidFill>
                <a:latin typeface="IBM Plex Sans"/>
              </a:rPr>
              <a:t>pero</a:t>
            </a:r>
            <a:r>
              <a:rPr lang="en-US" sz="3000" spc="200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00" spc="200" dirty="0" err="1">
                <a:solidFill>
                  <a:srgbClr val="FFFFFF"/>
                </a:solidFill>
                <a:latin typeface="IBM Plex Sans"/>
              </a:rPr>
              <a:t>sean</a:t>
            </a:r>
            <a:r>
              <a:rPr lang="en-US" sz="3000" spc="200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00" spc="200" dirty="0" err="1">
                <a:solidFill>
                  <a:srgbClr val="FFFFFF"/>
                </a:solidFill>
                <a:latin typeface="IBM Plex Sans"/>
              </a:rPr>
              <a:t>líderes</a:t>
            </a:r>
            <a:r>
              <a:rPr lang="en-US" sz="3000" spc="200" dirty="0">
                <a:solidFill>
                  <a:srgbClr val="FFFFFF"/>
                </a:solidFill>
                <a:latin typeface="IBM Plex Sans"/>
              </a:rPr>
              <a:t> de </a:t>
            </a:r>
            <a:r>
              <a:rPr lang="en-US" sz="3000" spc="200" dirty="0" err="1">
                <a:solidFill>
                  <a:srgbClr val="FFFFFF"/>
                </a:solidFill>
                <a:latin typeface="IBM Plex Sans"/>
              </a:rPr>
              <a:t>provincia</a:t>
            </a:r>
            <a:r>
              <a:rPr lang="en-US" sz="3000" spc="200" dirty="0">
                <a:solidFill>
                  <a:srgbClr val="FFFFFF"/>
                </a:solidFill>
                <a:latin typeface="IBM Plex Sans"/>
              </a:rPr>
              <a:t>,</a:t>
            </a:r>
          </a:p>
          <a:p>
            <a:pPr algn="just">
              <a:lnSpc>
                <a:spcPts val="4500"/>
              </a:lnSpc>
            </a:pPr>
            <a:r>
              <a:rPr lang="en-US" sz="3000" spc="200" dirty="0" err="1">
                <a:solidFill>
                  <a:srgbClr val="FFFFFF"/>
                </a:solidFill>
                <a:latin typeface="IBM Plex Sans"/>
              </a:rPr>
              <a:t>isla</a:t>
            </a:r>
            <a:r>
              <a:rPr lang="en-US" sz="3000" spc="200" dirty="0">
                <a:solidFill>
                  <a:srgbClr val="FFFFFF"/>
                </a:solidFill>
                <a:latin typeface="IBM Plex Sans"/>
              </a:rPr>
              <a:t> o CCAA, </a:t>
            </a:r>
            <a:r>
              <a:rPr lang="en-US" sz="3000" spc="200" dirty="0">
                <a:solidFill>
                  <a:srgbClr val="FF0000"/>
                </a:solidFill>
                <a:latin typeface="IBM Plex Sans Bold"/>
              </a:rPr>
              <a:t>"PDR" P&gt;=50KW</a:t>
            </a:r>
            <a:endParaRPr lang="en-US" sz="3000" spc="200" dirty="0">
              <a:solidFill>
                <a:srgbClr val="FFFFFF"/>
              </a:solidFill>
              <a:latin typeface="IBM Plex Sans Bold"/>
            </a:endParaRPr>
          </a:p>
          <a:p>
            <a:pPr algn="just">
              <a:lnSpc>
                <a:spcPts val="4500"/>
              </a:lnSpc>
            </a:pPr>
            <a:endParaRPr lang="en-US" sz="3000" spc="200" dirty="0">
              <a:solidFill>
                <a:srgbClr val="FFFFFF"/>
              </a:solidFill>
              <a:latin typeface="IBM Plex Sans Bold"/>
            </a:endParaRPr>
          </a:p>
          <a:p>
            <a:pPr algn="just">
              <a:lnSpc>
                <a:spcPts val="4500"/>
              </a:lnSpc>
            </a:pPr>
            <a:endParaRPr lang="en-US" sz="3000" spc="200" dirty="0">
              <a:solidFill>
                <a:srgbClr val="FFFFFF"/>
              </a:solidFill>
              <a:latin typeface="IBM Plex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892594" y="1870177"/>
            <a:ext cx="15809184" cy="778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9"/>
              </a:lnSpc>
            </a:pPr>
            <a:r>
              <a:rPr lang="en-US" sz="4599" spc="-27">
                <a:solidFill>
                  <a:srgbClr val="FFFFFF"/>
                </a:solidFill>
                <a:latin typeface="IBM Plex Sans Bold"/>
              </a:rPr>
              <a:t>4.1  ¿DÓNDE ES OBLIGATORIO INSTALAR PDR?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05" y="0"/>
            <a:ext cx="18287295" cy="2018824"/>
          </a:xfrm>
          <a:custGeom>
            <a:avLst/>
            <a:gdLst/>
            <a:ahLst/>
            <a:cxnLst/>
            <a:rect l="l" t="t" r="r" b="b"/>
            <a:pathLst>
              <a:path w="18287295" h="2018824">
                <a:moveTo>
                  <a:pt x="0" y="0"/>
                </a:moveTo>
                <a:lnTo>
                  <a:pt x="18287295" y="0"/>
                </a:lnTo>
                <a:lnTo>
                  <a:pt x="18287295" y="2018824"/>
                </a:lnTo>
                <a:lnTo>
                  <a:pt x="0" y="2018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07589" y="536219"/>
            <a:ext cx="15872841" cy="854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FFFFFF"/>
                </a:solidFill>
                <a:latin typeface="Open Sans Bold"/>
              </a:rPr>
              <a:t>4.1 ¿DÓNDE ES OBLIGATORIO INSTALAR PDR?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144936" y="2254125"/>
            <a:ext cx="13272891" cy="487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0"/>
              </a:lnSpc>
            </a:pPr>
            <a:r>
              <a:rPr lang="en-US" sz="2700" spc="180">
                <a:solidFill>
                  <a:srgbClr val="111B1E"/>
                </a:solidFill>
                <a:latin typeface="IBM Plex Sans Bold"/>
              </a:rPr>
              <a:t>4.1.2.- EDIFICIOS NO RESIDENCIALES</a:t>
            </a:r>
          </a:p>
        </p:txBody>
      </p:sp>
      <p:sp>
        <p:nvSpPr>
          <p:cNvPr id="5" name="Freeform 5"/>
          <p:cNvSpPr/>
          <p:nvPr/>
        </p:nvSpPr>
        <p:spPr>
          <a:xfrm>
            <a:off x="1479604" y="3060765"/>
            <a:ext cx="15043207" cy="7226235"/>
          </a:xfrm>
          <a:custGeom>
            <a:avLst/>
            <a:gdLst/>
            <a:ahLst/>
            <a:cxnLst/>
            <a:rect l="l" t="t" r="r" b="b"/>
            <a:pathLst>
              <a:path w="15043207" h="7226235">
                <a:moveTo>
                  <a:pt x="0" y="0"/>
                </a:moveTo>
                <a:lnTo>
                  <a:pt x="15043207" y="0"/>
                </a:lnTo>
                <a:lnTo>
                  <a:pt x="15043207" y="7226235"/>
                </a:lnTo>
                <a:lnTo>
                  <a:pt x="0" y="72262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9582" r="15832" b="1948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638632" y="1759753"/>
            <a:ext cx="9921589" cy="7576952"/>
          </a:xfrm>
          <a:custGeom>
            <a:avLst/>
            <a:gdLst/>
            <a:ahLst/>
            <a:cxnLst/>
            <a:rect l="l" t="t" r="r" b="b"/>
            <a:pathLst>
              <a:path w="9921589" h="7576952">
                <a:moveTo>
                  <a:pt x="0" y="0"/>
                </a:moveTo>
                <a:lnTo>
                  <a:pt x="9921589" y="0"/>
                </a:lnTo>
                <a:lnTo>
                  <a:pt x="9921589" y="7576952"/>
                </a:lnTo>
                <a:lnTo>
                  <a:pt x="0" y="75769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187148" y="2180949"/>
            <a:ext cx="9334972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spc="223">
                <a:solidFill>
                  <a:srgbClr val="8DBF41"/>
                </a:solidFill>
                <a:latin typeface="IBM Plex Sans Bold"/>
              </a:rPr>
              <a:t>1. ¿CÓMO CARGAN LOS COCHES?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22562" y="3780891"/>
            <a:ext cx="7305632" cy="6105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3200" spc="32" dirty="0">
                <a:solidFill>
                  <a:srgbClr val="FFFFFF"/>
                </a:solidFill>
                <a:latin typeface="IBM Plex Sans Bold"/>
              </a:rPr>
              <a:t>-AC (</a:t>
            </a:r>
            <a:r>
              <a:rPr lang="en-US" sz="3200" spc="32" dirty="0" err="1">
                <a:solidFill>
                  <a:srgbClr val="FFFFFF"/>
                </a:solidFill>
                <a:latin typeface="IBM Plex Sans Bold"/>
              </a:rPr>
              <a:t>Corriente</a:t>
            </a:r>
            <a:r>
              <a:rPr lang="en-US" sz="3200" spc="32" dirty="0">
                <a:solidFill>
                  <a:srgbClr val="FFFFFF"/>
                </a:solidFill>
                <a:latin typeface="IBM Plex Sans Bold"/>
              </a:rPr>
              <a:t> Alterna)</a:t>
            </a:r>
          </a:p>
          <a:p>
            <a:pPr>
              <a:lnSpc>
                <a:spcPts val="4800"/>
              </a:lnSpc>
            </a:pPr>
            <a:r>
              <a:rPr lang="en-US" sz="3200" spc="32" dirty="0">
                <a:solidFill>
                  <a:srgbClr val="FFFFFF"/>
                </a:solidFill>
                <a:latin typeface="IBM Plex Sans Bold"/>
              </a:rPr>
              <a:t>-DC (</a:t>
            </a:r>
            <a:r>
              <a:rPr lang="en-US" sz="3200" spc="32" dirty="0" err="1">
                <a:solidFill>
                  <a:srgbClr val="FFFFFF"/>
                </a:solidFill>
                <a:latin typeface="IBM Plex Sans Bold"/>
              </a:rPr>
              <a:t>Corriente</a:t>
            </a:r>
            <a:r>
              <a:rPr lang="en-US" sz="3200" spc="32" dirty="0">
                <a:solidFill>
                  <a:srgbClr val="FFFFFF"/>
                </a:solidFill>
                <a:latin typeface="IBM Plex Sans Bold"/>
              </a:rPr>
              <a:t> Continua)</a:t>
            </a:r>
          </a:p>
          <a:p>
            <a:pPr>
              <a:lnSpc>
                <a:spcPts val="4800"/>
              </a:lnSpc>
            </a:pPr>
            <a:endParaRPr lang="en-US" sz="3200" spc="32" dirty="0">
              <a:solidFill>
                <a:srgbClr val="FFFFFF"/>
              </a:solidFill>
              <a:latin typeface="IBM Plex Sans Bold"/>
            </a:endParaRPr>
          </a:p>
          <a:p>
            <a:pPr>
              <a:lnSpc>
                <a:spcPts val="4800"/>
              </a:lnSpc>
            </a:pPr>
            <a:r>
              <a:rPr lang="en-US" sz="3200" spc="32" dirty="0">
                <a:solidFill>
                  <a:srgbClr val="FFFFFF"/>
                </a:solidFill>
                <a:latin typeface="IBM Plex Sans"/>
              </a:rPr>
              <a:t>*Las </a:t>
            </a:r>
            <a:r>
              <a:rPr lang="en-US" sz="3200" spc="32" dirty="0" err="1">
                <a:solidFill>
                  <a:srgbClr val="FFFFFF"/>
                </a:solidFill>
                <a:latin typeface="IBM Plex Sans"/>
              </a:rPr>
              <a:t>baterías</a:t>
            </a:r>
            <a:r>
              <a:rPr lang="en-US" sz="3200" spc="32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200" spc="32" dirty="0" err="1">
                <a:solidFill>
                  <a:srgbClr val="FFFFFF"/>
                </a:solidFill>
                <a:latin typeface="IBM Plex Sans"/>
              </a:rPr>
              <a:t>siempre</a:t>
            </a:r>
            <a:r>
              <a:rPr lang="en-US" sz="3200" spc="32" dirty="0">
                <a:solidFill>
                  <a:srgbClr val="FFFFFF"/>
                </a:solidFill>
                <a:latin typeface="IBM Plex Sans"/>
              </a:rPr>
              <a:t> se </a:t>
            </a:r>
            <a:r>
              <a:rPr lang="en-US" sz="3200" spc="32" dirty="0" err="1">
                <a:solidFill>
                  <a:srgbClr val="FFFFFF"/>
                </a:solidFill>
                <a:latin typeface="IBM Plex Sans"/>
              </a:rPr>
              <a:t>cargan</a:t>
            </a:r>
            <a:r>
              <a:rPr lang="en-US" sz="3200" spc="32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200" spc="32" dirty="0" err="1">
                <a:solidFill>
                  <a:srgbClr val="FFFFFF"/>
                </a:solidFill>
                <a:latin typeface="IBM Plex Sans"/>
              </a:rPr>
              <a:t>en</a:t>
            </a:r>
            <a:r>
              <a:rPr lang="en-US" sz="3200" spc="32" dirty="0">
                <a:solidFill>
                  <a:srgbClr val="FFFFFF"/>
                </a:solidFill>
                <a:latin typeface="IBM Plex Sans"/>
              </a:rPr>
              <a:t> CC.</a:t>
            </a:r>
          </a:p>
          <a:p>
            <a:pPr>
              <a:lnSpc>
                <a:spcPts val="4800"/>
              </a:lnSpc>
            </a:pPr>
            <a:endParaRPr lang="en-US" sz="3200" spc="32" dirty="0">
              <a:solidFill>
                <a:srgbClr val="FFFFFF"/>
              </a:solidFill>
              <a:latin typeface="IBM Plex Sans"/>
            </a:endParaRPr>
          </a:p>
          <a:p>
            <a:pPr>
              <a:lnSpc>
                <a:spcPts val="4800"/>
              </a:lnSpc>
            </a:pPr>
            <a:r>
              <a:rPr lang="en-US" sz="3200" spc="32" dirty="0">
                <a:solidFill>
                  <a:srgbClr val="FFFFFF"/>
                </a:solidFill>
                <a:latin typeface="IBM Plex Sans"/>
              </a:rPr>
              <a:t>*La </a:t>
            </a:r>
            <a:r>
              <a:rPr lang="en-US" sz="3200" spc="32" dirty="0" err="1">
                <a:solidFill>
                  <a:srgbClr val="FFFFFF"/>
                </a:solidFill>
                <a:latin typeface="IBM Plex Sans"/>
              </a:rPr>
              <a:t>velocidad</a:t>
            </a:r>
            <a:r>
              <a:rPr lang="en-US" sz="3200" spc="32" dirty="0">
                <a:solidFill>
                  <a:srgbClr val="FFFFFF"/>
                </a:solidFill>
                <a:latin typeface="IBM Plex Sans"/>
              </a:rPr>
              <a:t> de carga </a:t>
            </a:r>
            <a:r>
              <a:rPr lang="en-US" sz="3200" spc="32" dirty="0" err="1">
                <a:solidFill>
                  <a:srgbClr val="FFFFFF"/>
                </a:solidFill>
                <a:latin typeface="IBM Plex Sans"/>
              </a:rPr>
              <a:t>depende</a:t>
            </a:r>
            <a:r>
              <a:rPr lang="en-US" sz="3200" spc="32" dirty="0">
                <a:solidFill>
                  <a:srgbClr val="FFFFFF"/>
                </a:solidFill>
                <a:latin typeface="IBM Plex Sans"/>
              </a:rPr>
              <a:t> de la </a:t>
            </a:r>
            <a:r>
              <a:rPr lang="en-US" sz="3200" spc="32" dirty="0" err="1">
                <a:solidFill>
                  <a:srgbClr val="FFFFFF"/>
                </a:solidFill>
                <a:latin typeface="IBM Plex Sans"/>
              </a:rPr>
              <a:t>potencia</a:t>
            </a:r>
            <a:r>
              <a:rPr lang="en-US" sz="3200" spc="32" dirty="0">
                <a:solidFill>
                  <a:srgbClr val="FFFFFF"/>
                </a:solidFill>
                <a:latin typeface="IBM Plex Sans"/>
              </a:rPr>
              <a:t> del cargador y de la </a:t>
            </a:r>
            <a:r>
              <a:rPr lang="en-US" sz="3200" spc="32" dirty="0" err="1">
                <a:solidFill>
                  <a:srgbClr val="FFFFFF"/>
                </a:solidFill>
                <a:latin typeface="IBM Plex Sans"/>
              </a:rPr>
              <a:t>potencia</a:t>
            </a:r>
            <a:r>
              <a:rPr lang="en-US" sz="3200" spc="32" dirty="0">
                <a:solidFill>
                  <a:srgbClr val="FFFFFF"/>
                </a:solidFill>
                <a:latin typeface="IBM Plex Sans"/>
              </a:rPr>
              <a:t> que </a:t>
            </a:r>
            <a:r>
              <a:rPr lang="en-US" sz="3200" spc="32" dirty="0" err="1">
                <a:solidFill>
                  <a:srgbClr val="FFFFFF"/>
                </a:solidFill>
                <a:latin typeface="IBM Plex Sans"/>
              </a:rPr>
              <a:t>el</a:t>
            </a:r>
            <a:r>
              <a:rPr lang="en-US" sz="3200" spc="32" dirty="0">
                <a:solidFill>
                  <a:srgbClr val="FFFFFF"/>
                </a:solidFill>
                <a:latin typeface="IBM Plex Sans"/>
              </a:rPr>
              <a:t> Vehículo </a:t>
            </a:r>
            <a:r>
              <a:rPr lang="en-US" sz="3200" spc="32" dirty="0" err="1">
                <a:solidFill>
                  <a:srgbClr val="FFFFFF"/>
                </a:solidFill>
                <a:latin typeface="IBM Plex Sans"/>
              </a:rPr>
              <a:t>acepte</a:t>
            </a:r>
            <a:r>
              <a:rPr lang="en-US" sz="3200" spc="32" dirty="0">
                <a:solidFill>
                  <a:srgbClr val="FFFFFF"/>
                </a:solidFill>
                <a:latin typeface="IBM Plex Sans"/>
              </a:rPr>
              <a:t>.</a:t>
            </a:r>
          </a:p>
          <a:p>
            <a:pPr>
              <a:lnSpc>
                <a:spcPts val="4800"/>
              </a:lnSpc>
            </a:pPr>
            <a:endParaRPr lang="en-US" sz="3200" spc="32" dirty="0">
              <a:solidFill>
                <a:srgbClr val="FFFFFF"/>
              </a:solidFill>
              <a:latin typeface="IBM Plex Sans"/>
            </a:endParaRPr>
          </a:p>
          <a:p>
            <a:pPr algn="just">
              <a:lnSpc>
                <a:spcPts val="4800"/>
              </a:lnSpc>
            </a:pPr>
            <a:endParaRPr lang="en-US" sz="3200" spc="32" dirty="0">
              <a:solidFill>
                <a:srgbClr val="FFFFFF"/>
              </a:solidFill>
              <a:latin typeface="IBM Plex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028700" y="8104784"/>
            <a:ext cx="1727787" cy="1724330"/>
          </a:xfrm>
          <a:custGeom>
            <a:avLst/>
            <a:gdLst/>
            <a:ahLst/>
            <a:cxnLst/>
            <a:rect l="l" t="t" r="r" b="b"/>
            <a:pathLst>
              <a:path w="1727787" h="1724330">
                <a:moveTo>
                  <a:pt x="0" y="0"/>
                </a:moveTo>
                <a:lnTo>
                  <a:pt x="1727787" y="0"/>
                </a:lnTo>
                <a:lnTo>
                  <a:pt x="1727787" y="1724330"/>
                </a:lnTo>
                <a:lnTo>
                  <a:pt x="0" y="17243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459170" y="963882"/>
            <a:ext cx="1727787" cy="1724330"/>
          </a:xfrm>
          <a:custGeom>
            <a:avLst/>
            <a:gdLst/>
            <a:ahLst/>
            <a:cxnLst/>
            <a:rect l="l" t="t" r="r" b="b"/>
            <a:pathLst>
              <a:path w="1727787" h="1724330">
                <a:moveTo>
                  <a:pt x="0" y="0"/>
                </a:moveTo>
                <a:lnTo>
                  <a:pt x="1727788" y="0"/>
                </a:lnTo>
                <a:lnTo>
                  <a:pt x="1727788" y="1724330"/>
                </a:lnTo>
                <a:lnTo>
                  <a:pt x="0" y="17243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964893" y="3472539"/>
            <a:ext cx="15222064" cy="5724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000" spc="200" dirty="0">
                <a:solidFill>
                  <a:srgbClr val="FFFFFF"/>
                </a:solidFill>
                <a:latin typeface="IBM Plex Sans Bold"/>
              </a:rPr>
              <a:t>4.1.3 EDIFICIOS RESIDENCIALES</a:t>
            </a:r>
          </a:p>
          <a:p>
            <a:pPr algn="just">
              <a:lnSpc>
                <a:spcPts val="4500"/>
              </a:lnSpc>
            </a:pPr>
            <a:endParaRPr lang="en-US" sz="3000" spc="200" dirty="0">
              <a:solidFill>
                <a:srgbClr val="FFFFFF"/>
              </a:solidFill>
              <a:latin typeface="IBM Plex Sans Bold"/>
            </a:endParaRPr>
          </a:p>
          <a:p>
            <a:pPr marL="647700" lvl="1" indent="-323850" algn="just">
              <a:lnSpc>
                <a:spcPts val="4500"/>
              </a:lnSpc>
              <a:buFont typeface="Arial"/>
              <a:buChar char="•"/>
            </a:pPr>
            <a:r>
              <a:rPr lang="en-US" sz="3000" spc="200" dirty="0">
                <a:solidFill>
                  <a:srgbClr val="FFFFFF"/>
                </a:solidFill>
                <a:latin typeface="IBM Plex Sans"/>
              </a:rPr>
              <a:t>No es </a:t>
            </a:r>
            <a:r>
              <a:rPr lang="en-US" sz="3000" spc="200" dirty="0" err="1">
                <a:solidFill>
                  <a:srgbClr val="FFFFFF"/>
                </a:solidFill>
                <a:latin typeface="IBM Plex Sans"/>
              </a:rPr>
              <a:t>obligatorio</a:t>
            </a:r>
            <a:r>
              <a:rPr lang="en-US" sz="3000" spc="200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00" spc="200" dirty="0" err="1">
                <a:solidFill>
                  <a:srgbClr val="FFFFFF"/>
                </a:solidFill>
                <a:latin typeface="IBM Plex Sans"/>
              </a:rPr>
              <a:t>instalar</a:t>
            </a:r>
            <a:r>
              <a:rPr lang="en-US" sz="3000" spc="200" dirty="0">
                <a:solidFill>
                  <a:srgbClr val="FFFFFF"/>
                </a:solidFill>
                <a:latin typeface="IBM Plex Sans"/>
              </a:rPr>
              <a:t> PDR, </a:t>
            </a:r>
            <a:r>
              <a:rPr lang="en-US" sz="3000" spc="200" dirty="0" err="1">
                <a:solidFill>
                  <a:srgbClr val="FFFFFF"/>
                </a:solidFill>
                <a:latin typeface="IBM Plex Sans"/>
              </a:rPr>
              <a:t>pero</a:t>
            </a:r>
            <a:r>
              <a:rPr lang="en-US" sz="3000" spc="200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00" spc="200" dirty="0" err="1">
                <a:solidFill>
                  <a:srgbClr val="FFFFFF"/>
                </a:solidFill>
                <a:latin typeface="IBM Plex Sans"/>
              </a:rPr>
              <a:t>si</a:t>
            </a:r>
            <a:r>
              <a:rPr lang="en-US" sz="3000" spc="200" dirty="0">
                <a:solidFill>
                  <a:srgbClr val="FFFFFF"/>
                </a:solidFill>
                <a:latin typeface="IBM Plex Sans"/>
              </a:rPr>
              <a:t> es </a:t>
            </a:r>
            <a:r>
              <a:rPr lang="en-US" sz="3000" spc="200" dirty="0" err="1">
                <a:solidFill>
                  <a:srgbClr val="FFFFFF"/>
                </a:solidFill>
                <a:latin typeface="IBM Plex Sans"/>
              </a:rPr>
              <a:t>obligatorio</a:t>
            </a:r>
            <a:r>
              <a:rPr lang="en-US" sz="3000" spc="200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00" spc="200" dirty="0" err="1">
                <a:solidFill>
                  <a:srgbClr val="FFFFFF"/>
                </a:solidFill>
                <a:latin typeface="IBM Plex Sans"/>
              </a:rPr>
              <a:t>en</a:t>
            </a:r>
            <a:r>
              <a:rPr lang="en-US" sz="3000" spc="200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00" spc="200" dirty="0" err="1">
                <a:solidFill>
                  <a:srgbClr val="FFFFFF"/>
                </a:solidFill>
                <a:latin typeface="IBM Plex Sans"/>
              </a:rPr>
              <a:t>viviendas</a:t>
            </a:r>
            <a:r>
              <a:rPr lang="en-US" sz="3000" spc="200" dirty="0">
                <a:solidFill>
                  <a:srgbClr val="FFFFFF"/>
                </a:solidFill>
                <a:latin typeface="IBM Plex Sans"/>
              </a:rPr>
              <a:t> de </a:t>
            </a:r>
            <a:r>
              <a:rPr lang="en-US" sz="3000" spc="200" dirty="0" err="1">
                <a:solidFill>
                  <a:srgbClr val="FFFFFF"/>
                </a:solidFill>
                <a:latin typeface="IBM Plex Sans"/>
              </a:rPr>
              <a:t>nueva</a:t>
            </a:r>
            <a:r>
              <a:rPr lang="en-US" sz="3000" spc="200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00" spc="200" dirty="0" err="1">
                <a:solidFill>
                  <a:srgbClr val="FFFFFF"/>
                </a:solidFill>
                <a:latin typeface="IBM Plex Sans"/>
              </a:rPr>
              <a:t>construcción</a:t>
            </a:r>
            <a:r>
              <a:rPr lang="en-US" sz="3000" spc="200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00" spc="200" dirty="0" err="1">
                <a:solidFill>
                  <a:srgbClr val="FFFFFF"/>
                </a:solidFill>
                <a:latin typeface="IBM Plex Sans"/>
              </a:rPr>
              <a:t>dejar</a:t>
            </a:r>
            <a:r>
              <a:rPr lang="en-US" sz="3000" spc="200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00" spc="200" dirty="0" err="1">
                <a:solidFill>
                  <a:srgbClr val="FFFFFF"/>
                </a:solidFill>
                <a:latin typeface="IBM Plex Sans"/>
              </a:rPr>
              <a:t>preinstalación</a:t>
            </a:r>
            <a:r>
              <a:rPr lang="en-US" sz="3000" spc="200" dirty="0">
                <a:solidFill>
                  <a:srgbClr val="FFFFFF"/>
                </a:solidFill>
                <a:latin typeface="IBM Plex Sans"/>
              </a:rPr>
              <a:t>.</a:t>
            </a:r>
          </a:p>
          <a:p>
            <a:pPr marL="647700" lvl="1" indent="-323850" algn="just">
              <a:lnSpc>
                <a:spcPts val="4500"/>
              </a:lnSpc>
              <a:buFont typeface="Arial"/>
              <a:buChar char="•"/>
            </a:pPr>
            <a:endParaRPr lang="en-US" sz="3000" spc="200" dirty="0">
              <a:solidFill>
                <a:srgbClr val="FFFFFF"/>
              </a:solidFill>
              <a:latin typeface="IBM Plex Sans"/>
            </a:endParaRPr>
          </a:p>
          <a:p>
            <a:pPr marL="647700" lvl="1" indent="-323850" algn="just">
              <a:lnSpc>
                <a:spcPts val="4500"/>
              </a:lnSpc>
              <a:buFont typeface="Arial"/>
              <a:buChar char="•"/>
            </a:pPr>
            <a:r>
              <a:rPr lang="en-US" sz="3000" spc="200" dirty="0">
                <a:solidFill>
                  <a:srgbClr val="FFFFFF"/>
                </a:solidFill>
                <a:latin typeface="IBM Plex Sans"/>
              </a:rPr>
              <a:t>La </a:t>
            </a:r>
            <a:r>
              <a:rPr lang="en-US" sz="3000" spc="200" dirty="0" err="1">
                <a:solidFill>
                  <a:srgbClr val="FFFFFF"/>
                </a:solidFill>
                <a:latin typeface="IBM Plex Sans"/>
              </a:rPr>
              <a:t>comunidad</a:t>
            </a:r>
            <a:r>
              <a:rPr lang="en-US" sz="3000" spc="200" dirty="0">
                <a:solidFill>
                  <a:srgbClr val="FFFFFF"/>
                </a:solidFill>
                <a:latin typeface="IBM Plex Sans"/>
              </a:rPr>
              <a:t> no se </a:t>
            </a:r>
            <a:r>
              <a:rPr lang="en-US" sz="3000" spc="200" dirty="0" err="1">
                <a:solidFill>
                  <a:srgbClr val="FFFFFF"/>
                </a:solidFill>
                <a:latin typeface="IBM Plex Sans"/>
              </a:rPr>
              <a:t>puede</a:t>
            </a:r>
            <a:r>
              <a:rPr lang="en-US" sz="3000" spc="200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00" spc="200" dirty="0" err="1">
                <a:solidFill>
                  <a:srgbClr val="FFFFFF"/>
                </a:solidFill>
                <a:latin typeface="IBM Plex Sans"/>
              </a:rPr>
              <a:t>negar</a:t>
            </a:r>
            <a:r>
              <a:rPr lang="en-US" sz="3000" spc="200" dirty="0">
                <a:solidFill>
                  <a:srgbClr val="FFFFFF"/>
                </a:solidFill>
                <a:latin typeface="IBM Plex Sans"/>
              </a:rPr>
              <a:t> a que un </a:t>
            </a:r>
            <a:r>
              <a:rPr lang="en-US" sz="3000" spc="200" dirty="0" err="1">
                <a:solidFill>
                  <a:srgbClr val="FFFFFF"/>
                </a:solidFill>
                <a:latin typeface="IBM Plex Sans"/>
              </a:rPr>
              <a:t>vecino</a:t>
            </a:r>
            <a:r>
              <a:rPr lang="en-US" sz="3000" spc="200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00" spc="200" dirty="0" err="1">
                <a:solidFill>
                  <a:srgbClr val="FFFFFF"/>
                </a:solidFill>
                <a:latin typeface="IBM Plex Sans"/>
              </a:rPr>
              <a:t>instale</a:t>
            </a:r>
            <a:r>
              <a:rPr lang="en-US" sz="3000" spc="200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00" spc="200" dirty="0" err="1">
                <a:solidFill>
                  <a:srgbClr val="FFFFFF"/>
                </a:solidFill>
                <a:latin typeface="IBM Plex Sans"/>
              </a:rPr>
              <a:t>su</a:t>
            </a:r>
            <a:r>
              <a:rPr lang="en-US" sz="3000" spc="200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00" spc="200" dirty="0" err="1">
                <a:solidFill>
                  <a:srgbClr val="FFFFFF"/>
                </a:solidFill>
                <a:latin typeface="IBM Plex Sans"/>
              </a:rPr>
              <a:t>propio</a:t>
            </a:r>
            <a:r>
              <a:rPr lang="en-US" sz="3000" spc="200" dirty="0">
                <a:solidFill>
                  <a:srgbClr val="FFFFFF"/>
                </a:solidFill>
                <a:latin typeface="IBM Plex Sans"/>
              </a:rPr>
              <a:t> PDR (a </a:t>
            </a:r>
            <a:r>
              <a:rPr lang="en-US" sz="3000" spc="200" dirty="0" err="1">
                <a:solidFill>
                  <a:srgbClr val="FFFFFF"/>
                </a:solidFill>
                <a:latin typeface="IBM Plex Sans"/>
              </a:rPr>
              <a:t>continuación</a:t>
            </a:r>
            <a:r>
              <a:rPr lang="en-US" sz="3000" spc="200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00" spc="200" dirty="0" err="1">
                <a:solidFill>
                  <a:srgbClr val="FFFFFF"/>
                </a:solidFill>
                <a:latin typeface="IBM Plex Sans"/>
              </a:rPr>
              <a:t>analizamos</a:t>
            </a:r>
            <a:r>
              <a:rPr lang="en-US" sz="3000" spc="200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00" spc="200" dirty="0" err="1">
                <a:solidFill>
                  <a:srgbClr val="FFFFFF"/>
                </a:solidFill>
                <a:latin typeface="IBM Plex Sans"/>
              </a:rPr>
              <a:t>los</a:t>
            </a:r>
            <a:r>
              <a:rPr lang="en-US" sz="3000" spc="200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00" spc="200" dirty="0" err="1">
                <a:solidFill>
                  <a:srgbClr val="FFFFFF"/>
                </a:solidFill>
                <a:latin typeface="IBM Plex Sans"/>
              </a:rPr>
              <a:t>posibles</a:t>
            </a:r>
            <a:r>
              <a:rPr lang="en-US" sz="3000" spc="200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00" spc="200" dirty="0" err="1">
                <a:solidFill>
                  <a:srgbClr val="FFFFFF"/>
                </a:solidFill>
                <a:latin typeface="IBM Plex Sans"/>
              </a:rPr>
              <a:t>esquemas</a:t>
            </a:r>
            <a:r>
              <a:rPr lang="en-US" sz="3000" spc="200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000" spc="200" dirty="0" err="1">
                <a:solidFill>
                  <a:srgbClr val="FFFFFF"/>
                </a:solidFill>
                <a:latin typeface="IBM Plex Sans"/>
              </a:rPr>
              <a:t>permitidos</a:t>
            </a:r>
            <a:r>
              <a:rPr lang="en-US" sz="3000" spc="200" dirty="0">
                <a:solidFill>
                  <a:srgbClr val="FFFFFF"/>
                </a:solidFill>
                <a:latin typeface="IBM Plex Sans"/>
              </a:rPr>
              <a:t>).</a:t>
            </a:r>
          </a:p>
          <a:p>
            <a:pPr algn="just">
              <a:lnSpc>
                <a:spcPts val="4500"/>
              </a:lnSpc>
            </a:pPr>
            <a:endParaRPr lang="en-US" sz="3000" spc="200" dirty="0">
              <a:solidFill>
                <a:srgbClr val="FFFFFF"/>
              </a:solidFill>
              <a:latin typeface="IBM Plex Sans"/>
            </a:endParaRPr>
          </a:p>
          <a:p>
            <a:pPr algn="just">
              <a:lnSpc>
                <a:spcPts val="4500"/>
              </a:lnSpc>
            </a:pPr>
            <a:endParaRPr lang="en-US" sz="3000" spc="200" dirty="0">
              <a:solidFill>
                <a:srgbClr val="FFFFFF"/>
              </a:solidFill>
              <a:latin typeface="IBM Plex Sans"/>
            </a:endParaRPr>
          </a:p>
          <a:p>
            <a:pPr algn="just">
              <a:lnSpc>
                <a:spcPts val="4500"/>
              </a:lnSpc>
            </a:pPr>
            <a:endParaRPr lang="en-US" sz="3000" spc="200" dirty="0">
              <a:solidFill>
                <a:srgbClr val="FFFFFF"/>
              </a:solidFill>
              <a:latin typeface="IBM Plex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892594" y="1870177"/>
            <a:ext cx="15809184" cy="778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9"/>
              </a:lnSpc>
            </a:pPr>
            <a:r>
              <a:rPr lang="en-US" sz="4599" spc="-27">
                <a:solidFill>
                  <a:srgbClr val="FFFFFF"/>
                </a:solidFill>
                <a:latin typeface="IBM Plex Sans Bold"/>
              </a:rPr>
              <a:t>4.1 ¿DÓNDE ES OBLIGATORIO INSTALAR PDR?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BF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812974" y="0"/>
            <a:ext cx="11772900" cy="10287000"/>
          </a:xfrm>
          <a:custGeom>
            <a:avLst/>
            <a:gdLst/>
            <a:ahLst/>
            <a:cxnLst/>
            <a:rect l="l" t="t" r="r" b="b"/>
            <a:pathLst>
              <a:path w="11772900" h="10287000">
                <a:moveTo>
                  <a:pt x="0" y="0"/>
                </a:moveTo>
                <a:lnTo>
                  <a:pt x="11772900" y="0"/>
                </a:lnTo>
                <a:lnTo>
                  <a:pt x="117729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928692" y="0"/>
            <a:ext cx="9853278" cy="10287000"/>
          </a:xfrm>
          <a:custGeom>
            <a:avLst/>
            <a:gdLst/>
            <a:ahLst/>
            <a:cxnLst/>
            <a:rect l="l" t="t" r="r" b="b"/>
            <a:pathLst>
              <a:path w="9853278" h="10287000">
                <a:moveTo>
                  <a:pt x="0" y="0"/>
                </a:moveTo>
                <a:lnTo>
                  <a:pt x="9853278" y="0"/>
                </a:lnTo>
                <a:lnTo>
                  <a:pt x="985327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16315" y="1820020"/>
            <a:ext cx="4812430" cy="5602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75"/>
              </a:lnSpc>
            </a:pPr>
            <a:r>
              <a:rPr lang="en-US" sz="4299" spc="12" dirty="0">
                <a:solidFill>
                  <a:srgbClr val="FFFFFF"/>
                </a:solidFill>
                <a:latin typeface="IBM Plex Sans Bold"/>
              </a:rPr>
              <a:t>4.2 ESQUEMAS </a:t>
            </a:r>
          </a:p>
          <a:p>
            <a:pPr algn="just">
              <a:lnSpc>
                <a:spcPts val="5675"/>
              </a:lnSpc>
            </a:pPr>
            <a:r>
              <a:rPr lang="en-US" sz="4299" spc="12" dirty="0">
                <a:solidFill>
                  <a:srgbClr val="FFFFFF"/>
                </a:solidFill>
                <a:latin typeface="IBM Plex Sans Bold"/>
              </a:rPr>
              <a:t>DE INSTALACIÓN MÁS HABITUALES</a:t>
            </a:r>
          </a:p>
          <a:p>
            <a:pPr algn="just">
              <a:lnSpc>
                <a:spcPts val="5675"/>
              </a:lnSpc>
            </a:pPr>
            <a:endParaRPr lang="en-US" sz="4299" spc="12" dirty="0">
              <a:solidFill>
                <a:srgbClr val="FFFFFF"/>
              </a:solidFill>
              <a:latin typeface="IBM Plex Sans Bold"/>
            </a:endParaRPr>
          </a:p>
          <a:p>
            <a:pPr algn="ctr">
              <a:lnSpc>
                <a:spcPts val="5279"/>
              </a:lnSpc>
            </a:pPr>
            <a:r>
              <a:rPr lang="en-US" sz="3999" spc="11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999" spc="11" dirty="0" err="1">
                <a:solidFill>
                  <a:srgbClr val="FFFFFF"/>
                </a:solidFill>
                <a:latin typeface="IBM Plex Sans"/>
              </a:rPr>
              <a:t>Esquema</a:t>
            </a:r>
            <a:r>
              <a:rPr lang="en-US" sz="3999" spc="11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999" spc="11" dirty="0" err="1">
                <a:solidFill>
                  <a:srgbClr val="FFFFFF"/>
                </a:solidFill>
                <a:latin typeface="IBM Plex Sans"/>
              </a:rPr>
              <a:t>tipo</a:t>
            </a:r>
            <a:r>
              <a:rPr lang="en-US" sz="3999" spc="11" dirty="0">
                <a:solidFill>
                  <a:srgbClr val="FFFFFF"/>
                </a:solidFill>
                <a:latin typeface="IBM Plex Sans"/>
              </a:rPr>
              <a:t> 2</a:t>
            </a:r>
          </a:p>
          <a:p>
            <a:pPr algn="ctr">
              <a:lnSpc>
                <a:spcPts val="5279"/>
              </a:lnSpc>
            </a:pPr>
            <a:r>
              <a:rPr lang="en-US" sz="3999" spc="11" dirty="0">
                <a:solidFill>
                  <a:srgbClr val="FFFFFF"/>
                </a:solidFill>
                <a:latin typeface="IBM Plex Sans"/>
              </a:rPr>
              <a:t>(</a:t>
            </a:r>
            <a:r>
              <a:rPr lang="en-US" sz="3999" spc="11" dirty="0" err="1">
                <a:solidFill>
                  <a:srgbClr val="FFFFFF"/>
                </a:solidFill>
                <a:latin typeface="IBM Plex Sans"/>
              </a:rPr>
              <a:t>más</a:t>
            </a:r>
            <a:r>
              <a:rPr lang="en-US" sz="3999" spc="11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999" spc="11" dirty="0" err="1">
                <a:solidFill>
                  <a:srgbClr val="FFFFFF"/>
                </a:solidFill>
                <a:latin typeface="IBM Plex Sans"/>
              </a:rPr>
              <a:t>usado</a:t>
            </a:r>
            <a:r>
              <a:rPr lang="en-US" sz="3999" spc="11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999" spc="11" dirty="0" err="1">
                <a:solidFill>
                  <a:srgbClr val="FFFFFF"/>
                </a:solidFill>
                <a:latin typeface="IBM Plex Sans"/>
              </a:rPr>
              <a:t>actualmente</a:t>
            </a:r>
            <a:r>
              <a:rPr lang="en-US" sz="3999" spc="11" dirty="0">
                <a:solidFill>
                  <a:srgbClr val="FFFFFF"/>
                </a:solidFill>
                <a:latin typeface="IBM Plex Sans"/>
              </a:rPr>
              <a:t>)</a:t>
            </a:r>
          </a:p>
          <a:p>
            <a:pPr>
              <a:lnSpc>
                <a:spcPts val="5279"/>
              </a:lnSpc>
            </a:pPr>
            <a:endParaRPr lang="en-US" sz="3999" spc="11" dirty="0">
              <a:solidFill>
                <a:srgbClr val="FFFFFF"/>
              </a:solidFill>
              <a:latin typeface="IBM Plex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BF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812974" y="0"/>
            <a:ext cx="11772900" cy="10287000"/>
          </a:xfrm>
          <a:custGeom>
            <a:avLst/>
            <a:gdLst/>
            <a:ahLst/>
            <a:cxnLst/>
            <a:rect l="l" t="t" r="r" b="b"/>
            <a:pathLst>
              <a:path w="11772900" h="10287000">
                <a:moveTo>
                  <a:pt x="0" y="0"/>
                </a:moveTo>
                <a:lnTo>
                  <a:pt x="11772900" y="0"/>
                </a:lnTo>
                <a:lnTo>
                  <a:pt x="117729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7117649" y="611930"/>
          <a:ext cx="9163550" cy="9063140"/>
        </p:xfrm>
        <a:graphic>
          <a:graphicData uri="http://schemas.openxmlformats.org/drawingml/2006/table">
            <a:tbl>
              <a:tblPr/>
              <a:tblGrid>
                <a:gridCol w="453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1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596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80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  <a:p>
                      <a:pPr marL="0" lvl="0" indent="0" algn="ctr">
                        <a:lnSpc>
                          <a:spcPts val="3220"/>
                        </a:lnSpc>
                        <a:spcBef>
                          <a:spcPct val="0"/>
                        </a:spcBef>
                      </a:pPr>
                      <a:r>
                        <a:rPr lang="en-US" sz="2300" u="none">
                          <a:solidFill>
                            <a:srgbClr val="FFFFFF"/>
                          </a:solidFill>
                          <a:latin typeface="IBM Plex Sans Bold"/>
                        </a:rPr>
                        <a:t>  VENTAJAS</a:t>
                      </a:r>
                    </a:p>
                    <a:p>
                      <a:pPr marL="0" lvl="0" indent="0" algn="ctr">
                        <a:lnSpc>
                          <a:spcPts val="2800"/>
                        </a:lnSpc>
                        <a:spcBef>
                          <a:spcPct val="0"/>
                        </a:spcBef>
                      </a:pPr>
                      <a:r>
                        <a:rPr lang="en-US" sz="2000" u="none">
                          <a:solidFill>
                            <a:srgbClr val="FFFFFF"/>
                          </a:solidFill>
                          <a:latin typeface="IBM Plex Sans Bold"/>
                        </a:rPr>
                        <a:t>  </a:t>
                      </a:r>
                    </a:p>
                  </a:txBody>
                  <a:tcPr marL="124647" marR="124647" marT="124647" marB="124647" anchor="ctr">
                    <a:lnL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F4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321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  <a:p>
                      <a:pPr marL="0" lvl="0" indent="0" algn="ctr">
                        <a:lnSpc>
                          <a:spcPts val="3219"/>
                        </a:lnSpc>
                        <a:spcBef>
                          <a:spcPct val="0"/>
                        </a:spcBef>
                      </a:pPr>
                      <a:r>
                        <a:rPr lang="en-US" sz="2299" u="none">
                          <a:solidFill>
                            <a:srgbClr val="FFFFFF"/>
                          </a:solidFill>
                          <a:latin typeface="IBM Plex Sans Bold"/>
                        </a:rPr>
                        <a:t>  DESVENTAJAS</a:t>
                      </a:r>
                    </a:p>
                    <a:p>
                      <a:pPr marL="0" lvl="0" indent="0" algn="ctr">
                        <a:lnSpc>
                          <a:spcPts val="3219"/>
                        </a:lnSpc>
                        <a:spcBef>
                          <a:spcPct val="0"/>
                        </a:spcBef>
                      </a:pPr>
                      <a:r>
                        <a:rPr lang="en-US" sz="2299" u="none">
                          <a:solidFill>
                            <a:srgbClr val="FFFFFF"/>
                          </a:solidFill>
                          <a:latin typeface="IBM Plex Sans Bold"/>
                        </a:rPr>
                        <a:t>  </a:t>
                      </a:r>
                    </a:p>
                  </a:txBody>
                  <a:tcPr marL="124647" marR="124647" marT="124647" marB="124647" anchor="ctr">
                    <a:lnL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F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458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380"/>
                        </a:lnSpc>
                        <a:defRPr/>
                      </a:pPr>
                      <a:endParaRPr lang="en-US" sz="1100"/>
                    </a:p>
                    <a:p>
                      <a:pPr marL="0" lvl="0" indent="0" algn="ctr">
                        <a:lnSpc>
                          <a:spcPts val="2380"/>
                        </a:lnSpc>
                      </a:pPr>
                      <a:r>
                        <a:rPr lang="en-US" sz="2000" u="none" spc="104">
                          <a:solidFill>
                            <a:srgbClr val="000000"/>
                          </a:solidFill>
                          <a:latin typeface="IBM Plex Sans"/>
                        </a:rPr>
                        <a:t>  Fácil tramitación</a:t>
                      </a:r>
                    </a:p>
                    <a:p>
                      <a:pPr marL="0" lvl="0" indent="0" algn="ctr">
                        <a:lnSpc>
                          <a:spcPts val="2380"/>
                        </a:lnSpc>
                      </a:pPr>
                      <a:r>
                        <a:rPr lang="en-US" sz="2000" u="none" spc="104">
                          <a:solidFill>
                            <a:srgbClr val="000000"/>
                          </a:solidFill>
                          <a:latin typeface="IBM Plex Sans"/>
                        </a:rPr>
                        <a:t>  con la comunidad</a:t>
                      </a:r>
                    </a:p>
                    <a:p>
                      <a:pPr marL="0" lvl="0" indent="0" algn="ctr">
                        <a:lnSpc>
                          <a:spcPts val="2380"/>
                        </a:lnSpc>
                      </a:pPr>
                      <a:r>
                        <a:rPr lang="en-US" sz="2000" u="none" spc="104">
                          <a:solidFill>
                            <a:srgbClr val="000000"/>
                          </a:solidFill>
                          <a:latin typeface="IBM Plex Sans"/>
                        </a:rPr>
                        <a:t>  </a:t>
                      </a:r>
                    </a:p>
                  </a:txBody>
                  <a:tcPr marL="124647" marR="124647" marT="124647" marB="124647" anchor="ctr">
                    <a:lnL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380"/>
                        </a:lnSpc>
                        <a:defRPr/>
                      </a:pPr>
                      <a:endParaRPr lang="en-US" sz="1100"/>
                    </a:p>
                    <a:p>
                      <a:pPr marL="0" lvl="0" indent="0" algn="ctr">
                        <a:lnSpc>
                          <a:spcPts val="2380"/>
                        </a:lnSpc>
                      </a:pPr>
                      <a:r>
                        <a:rPr lang="en-US" sz="2000" u="none" spc="104">
                          <a:solidFill>
                            <a:srgbClr val="000000"/>
                          </a:solidFill>
                          <a:latin typeface="IBM Plex Sans"/>
                        </a:rPr>
                        <a:t>  Más caro a  largo plazo</a:t>
                      </a:r>
                    </a:p>
                    <a:p>
                      <a:pPr marL="0" lvl="0" indent="0" algn="ctr">
                        <a:lnSpc>
                          <a:spcPts val="2380"/>
                        </a:lnSpc>
                      </a:pPr>
                      <a:r>
                        <a:rPr lang="en-US" sz="2000" u="none" spc="104">
                          <a:solidFill>
                            <a:srgbClr val="000000"/>
                          </a:solidFill>
                          <a:latin typeface="IBM Plex Sans"/>
                        </a:rPr>
                        <a:t>  </a:t>
                      </a:r>
                    </a:p>
                  </a:txBody>
                  <a:tcPr marL="124647" marR="124647" marT="124647" marB="124647" anchor="ctr">
                    <a:lnL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458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380"/>
                        </a:lnSpc>
                        <a:defRPr/>
                      </a:pPr>
                      <a:endParaRPr lang="en-US" sz="1100"/>
                    </a:p>
                    <a:p>
                      <a:pPr marL="0" lvl="0" indent="0" algn="ctr">
                        <a:lnSpc>
                          <a:spcPts val="2380"/>
                        </a:lnSpc>
                      </a:pPr>
                      <a:r>
                        <a:rPr lang="en-US" sz="2000" u="none" spc="104">
                          <a:solidFill>
                            <a:srgbClr val="000000"/>
                          </a:solidFill>
                          <a:latin typeface="IBM Plex Sans"/>
                        </a:rPr>
                        <a:t>  Simplifica pago de la energía</a:t>
                      </a:r>
                    </a:p>
                    <a:p>
                      <a:pPr marL="0" lvl="0" indent="0" algn="ctr">
                        <a:lnSpc>
                          <a:spcPts val="2380"/>
                        </a:lnSpc>
                      </a:pPr>
                      <a:r>
                        <a:rPr lang="en-US" sz="2000" u="none" spc="104">
                          <a:solidFill>
                            <a:srgbClr val="000000"/>
                          </a:solidFill>
                          <a:latin typeface="IBM Plex Sans"/>
                        </a:rPr>
                        <a:t>  </a:t>
                      </a:r>
                    </a:p>
                  </a:txBody>
                  <a:tcPr marL="124647" marR="124647" marT="124647" marB="124647" anchor="ctr">
                    <a:lnL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380"/>
                        </a:lnSpc>
                        <a:defRPr/>
                      </a:pPr>
                      <a:endParaRPr lang="en-US" sz="1100"/>
                    </a:p>
                    <a:p>
                      <a:pPr marL="0" lvl="0" indent="0" algn="ctr">
                        <a:lnSpc>
                          <a:spcPts val="2380"/>
                        </a:lnSpc>
                      </a:pPr>
                      <a:r>
                        <a:rPr lang="en-US" sz="2000" u="none" spc="104">
                          <a:solidFill>
                            <a:srgbClr val="000000"/>
                          </a:solidFill>
                          <a:latin typeface="IBM Plex Sans"/>
                        </a:rPr>
                        <a:t>  Instalación más</a:t>
                      </a:r>
                    </a:p>
                    <a:p>
                      <a:pPr marL="0" lvl="0" indent="0" algn="ctr">
                        <a:lnSpc>
                          <a:spcPts val="2380"/>
                        </a:lnSpc>
                      </a:pPr>
                      <a:r>
                        <a:rPr lang="en-US" sz="2000" u="none" spc="104">
                          <a:solidFill>
                            <a:srgbClr val="000000"/>
                          </a:solidFill>
                          <a:latin typeface="IBM Plex Sans"/>
                        </a:rPr>
                        <a:t>  desordenada</a:t>
                      </a:r>
                    </a:p>
                    <a:p>
                      <a:pPr marL="0" lvl="0" indent="0" algn="ctr">
                        <a:lnSpc>
                          <a:spcPts val="2380"/>
                        </a:lnSpc>
                      </a:pPr>
                      <a:r>
                        <a:rPr lang="en-US" sz="2000" u="none" spc="104">
                          <a:solidFill>
                            <a:srgbClr val="000000"/>
                          </a:solidFill>
                          <a:latin typeface="IBM Plex Sans"/>
                        </a:rPr>
                        <a:t>  </a:t>
                      </a:r>
                    </a:p>
                  </a:txBody>
                  <a:tcPr marL="124647" marR="124647" marT="124647" marB="124647" anchor="ctr">
                    <a:lnL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884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380"/>
                        </a:lnSpc>
                        <a:defRPr/>
                      </a:pPr>
                      <a:endParaRPr lang="en-US" sz="1100"/>
                    </a:p>
                    <a:p>
                      <a:pPr marL="0" lvl="0" indent="0" algn="ctr">
                        <a:lnSpc>
                          <a:spcPts val="2380"/>
                        </a:lnSpc>
                      </a:pPr>
                      <a:r>
                        <a:rPr lang="en-US" sz="2000" u="none" spc="104">
                          <a:solidFill>
                            <a:srgbClr val="000000"/>
                          </a:solidFill>
                          <a:latin typeface="IBM Plex Sans Bold"/>
                        </a:rPr>
                        <a:t>   </a:t>
                      </a:r>
                    </a:p>
                    <a:p>
                      <a:pPr marL="0" lvl="0" indent="0" algn="ctr">
                        <a:lnSpc>
                          <a:spcPts val="2380"/>
                        </a:lnSpc>
                      </a:pPr>
                      <a:r>
                        <a:rPr lang="en-US" sz="2000" u="none" spc="104">
                          <a:solidFill>
                            <a:srgbClr val="000000"/>
                          </a:solidFill>
                          <a:latin typeface="IBM Plex Sans Bold"/>
                        </a:rPr>
                        <a:t>  </a:t>
                      </a:r>
                    </a:p>
                  </a:txBody>
                  <a:tcPr marL="124647" marR="124647" marT="124647" marB="124647" anchor="ctr">
                    <a:lnL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380"/>
                        </a:lnSpc>
                        <a:defRPr/>
                      </a:pPr>
                      <a:endParaRPr lang="en-US" sz="1100"/>
                    </a:p>
                    <a:p>
                      <a:pPr marL="0" lvl="0" indent="0" algn="ctr">
                        <a:lnSpc>
                          <a:spcPts val="2380"/>
                        </a:lnSpc>
                      </a:pPr>
                      <a:r>
                        <a:rPr lang="en-US" sz="2000" u="none" spc="104">
                          <a:solidFill>
                            <a:srgbClr val="000000"/>
                          </a:solidFill>
                          <a:latin typeface="IBM Plex Sans"/>
                        </a:rPr>
                        <a:t>  Menor potencia disponible </a:t>
                      </a:r>
                    </a:p>
                    <a:p>
                      <a:pPr marL="0" lvl="0" indent="0" algn="ctr">
                        <a:lnSpc>
                          <a:spcPts val="2380"/>
                        </a:lnSpc>
                      </a:pPr>
                      <a:r>
                        <a:rPr lang="en-US" sz="2000" u="none" spc="104">
                          <a:solidFill>
                            <a:srgbClr val="000000"/>
                          </a:solidFill>
                          <a:latin typeface="IBM Plex Sans"/>
                        </a:rPr>
                        <a:t>  </a:t>
                      </a:r>
                    </a:p>
                  </a:txBody>
                  <a:tcPr marL="124647" marR="124647" marT="124647" marB="124647" anchor="ctr">
                    <a:lnL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458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380"/>
                        </a:lnSpc>
                        <a:defRPr/>
                      </a:pPr>
                      <a:endParaRPr lang="en-US" sz="1100"/>
                    </a:p>
                    <a:p>
                      <a:pPr marL="0" lvl="0" indent="0" algn="ctr">
                        <a:lnSpc>
                          <a:spcPts val="2380"/>
                        </a:lnSpc>
                      </a:pPr>
                      <a:r>
                        <a:rPr lang="en-US" sz="2000" u="none" spc="104">
                          <a:solidFill>
                            <a:srgbClr val="000000"/>
                          </a:solidFill>
                          <a:latin typeface="IBM Plex Sans Bold"/>
                        </a:rPr>
                        <a:t>   </a:t>
                      </a:r>
                    </a:p>
                    <a:p>
                      <a:pPr marL="0" lvl="0" indent="0" algn="ctr">
                        <a:lnSpc>
                          <a:spcPts val="2380"/>
                        </a:lnSpc>
                      </a:pPr>
                      <a:r>
                        <a:rPr lang="en-US" sz="2000" u="none" spc="104">
                          <a:solidFill>
                            <a:srgbClr val="000000"/>
                          </a:solidFill>
                          <a:latin typeface="IBM Plex Sans Bold"/>
                        </a:rPr>
                        <a:t>  </a:t>
                      </a:r>
                    </a:p>
                  </a:txBody>
                  <a:tcPr marL="124647" marR="124647" marT="124647" marB="124647" anchor="ctr">
                    <a:lnL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380"/>
                        </a:lnSpc>
                        <a:defRPr/>
                      </a:pPr>
                      <a:endParaRPr lang="en-US" sz="1100"/>
                    </a:p>
                    <a:p>
                      <a:pPr marL="0" lvl="0" indent="0" algn="ctr">
                        <a:lnSpc>
                          <a:spcPts val="2380"/>
                        </a:lnSpc>
                      </a:pPr>
                      <a:r>
                        <a:rPr lang="en-US" sz="2000" u="none" spc="104">
                          <a:solidFill>
                            <a:srgbClr val="000000"/>
                          </a:solidFill>
                          <a:latin typeface="IBM Plex Sans"/>
                        </a:rPr>
                        <a:t>  Conflicto con la potencia de la vivienda</a:t>
                      </a:r>
                    </a:p>
                    <a:p>
                      <a:pPr marL="0" lvl="0" indent="0" algn="ctr">
                        <a:lnSpc>
                          <a:spcPts val="2380"/>
                        </a:lnSpc>
                      </a:pPr>
                      <a:r>
                        <a:rPr lang="en-US" sz="2000" u="none" spc="104">
                          <a:solidFill>
                            <a:srgbClr val="000000"/>
                          </a:solidFill>
                          <a:latin typeface="IBM Plex Sans"/>
                        </a:rPr>
                        <a:t>  </a:t>
                      </a:r>
                    </a:p>
                  </a:txBody>
                  <a:tcPr marL="124647" marR="124647" marT="124647" marB="124647" anchor="ctr">
                    <a:lnL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458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380"/>
                        </a:lnSpc>
                        <a:defRPr/>
                      </a:pPr>
                      <a:endParaRPr lang="en-US" sz="1100"/>
                    </a:p>
                    <a:p>
                      <a:pPr marL="0" lvl="0" indent="0" algn="ctr">
                        <a:lnSpc>
                          <a:spcPts val="2380"/>
                        </a:lnSpc>
                      </a:pPr>
                      <a:r>
                        <a:rPr lang="en-US" sz="2000" u="none" spc="104">
                          <a:solidFill>
                            <a:srgbClr val="000000"/>
                          </a:solidFill>
                          <a:latin typeface="IBM Plex Sans Bold"/>
                        </a:rPr>
                        <a:t>   </a:t>
                      </a:r>
                    </a:p>
                    <a:p>
                      <a:pPr marL="0" lvl="0" indent="0" algn="ctr">
                        <a:lnSpc>
                          <a:spcPts val="2380"/>
                        </a:lnSpc>
                      </a:pPr>
                      <a:r>
                        <a:rPr lang="en-US" sz="2000" u="none" spc="104">
                          <a:solidFill>
                            <a:srgbClr val="000000"/>
                          </a:solidFill>
                          <a:latin typeface="IBM Plex Sans Bold"/>
                        </a:rPr>
                        <a:t>  </a:t>
                      </a:r>
                    </a:p>
                  </a:txBody>
                  <a:tcPr marL="124647" marR="124647" marT="124647" marB="124647" anchor="ctr">
                    <a:lnL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380"/>
                        </a:lnSpc>
                        <a:defRPr/>
                      </a:pPr>
                      <a:endParaRPr lang="en-US" sz="1100"/>
                    </a:p>
                    <a:p>
                      <a:pPr marL="0" lvl="0" indent="0" algn="ctr">
                        <a:lnSpc>
                          <a:spcPts val="2380"/>
                        </a:lnSpc>
                      </a:pPr>
                      <a:r>
                        <a:rPr lang="en-US" sz="2000" u="none" spc="104">
                          <a:solidFill>
                            <a:srgbClr val="000000"/>
                          </a:solidFill>
                          <a:latin typeface="IBM Plex Sans"/>
                        </a:rPr>
                        <a:t>  Imposible poner PDR en una plaza de garaje alquilada</a:t>
                      </a:r>
                    </a:p>
                    <a:p>
                      <a:pPr marL="0" lvl="0" indent="0" algn="ctr">
                        <a:lnSpc>
                          <a:spcPts val="2380"/>
                        </a:lnSpc>
                      </a:pPr>
                      <a:r>
                        <a:rPr lang="en-US" sz="2000" u="none" spc="104">
                          <a:solidFill>
                            <a:srgbClr val="000000"/>
                          </a:solidFill>
                          <a:latin typeface="IBM Plex Sans"/>
                        </a:rPr>
                        <a:t>  </a:t>
                      </a:r>
                    </a:p>
                  </a:txBody>
                  <a:tcPr marL="124647" marR="124647" marT="124647" marB="124647" anchor="ctr">
                    <a:lnL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516315" y="1820020"/>
            <a:ext cx="4812430" cy="7641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75"/>
              </a:lnSpc>
            </a:pPr>
            <a:r>
              <a:rPr lang="en-US" sz="4299" spc="12" dirty="0">
                <a:solidFill>
                  <a:srgbClr val="FFFFFF"/>
                </a:solidFill>
                <a:latin typeface="IBM Plex Sans Bold"/>
              </a:rPr>
              <a:t>4.2 ESQUEMAS </a:t>
            </a:r>
          </a:p>
          <a:p>
            <a:pPr algn="just">
              <a:lnSpc>
                <a:spcPts val="5675"/>
              </a:lnSpc>
            </a:pPr>
            <a:r>
              <a:rPr lang="en-US" sz="4299" spc="12" dirty="0">
                <a:solidFill>
                  <a:srgbClr val="FFFFFF"/>
                </a:solidFill>
                <a:latin typeface="IBM Plex Sans Bold"/>
              </a:rPr>
              <a:t>DE INSTALACIÓN MÁS HABITUALES</a:t>
            </a:r>
          </a:p>
          <a:p>
            <a:pPr algn="just">
              <a:lnSpc>
                <a:spcPts val="5675"/>
              </a:lnSpc>
            </a:pPr>
            <a:endParaRPr lang="en-US" sz="4299" spc="12" dirty="0">
              <a:solidFill>
                <a:srgbClr val="FFFFFF"/>
              </a:solidFill>
              <a:latin typeface="IBM Plex Sans Bold"/>
            </a:endParaRPr>
          </a:p>
          <a:p>
            <a:pPr>
              <a:lnSpc>
                <a:spcPts val="5279"/>
              </a:lnSpc>
            </a:pPr>
            <a:r>
              <a:rPr lang="en-US" sz="3999" spc="11" dirty="0" err="1">
                <a:solidFill>
                  <a:srgbClr val="FFFFFF"/>
                </a:solidFill>
                <a:latin typeface="IBM Plex Sans"/>
              </a:rPr>
              <a:t>Consiste</a:t>
            </a:r>
            <a:r>
              <a:rPr lang="en-US" sz="3999" spc="11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999" spc="11" dirty="0" err="1">
                <a:solidFill>
                  <a:srgbClr val="FFFFFF"/>
                </a:solidFill>
                <a:latin typeface="IBM Plex Sans"/>
              </a:rPr>
              <a:t>en</a:t>
            </a:r>
            <a:r>
              <a:rPr lang="en-US" sz="3999" spc="11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999" spc="11" dirty="0" err="1">
                <a:solidFill>
                  <a:srgbClr val="FFFFFF"/>
                </a:solidFill>
                <a:latin typeface="IBM Plex Sans"/>
              </a:rPr>
              <a:t>salir</a:t>
            </a:r>
            <a:r>
              <a:rPr lang="en-US" sz="3999" spc="11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999" spc="11" dirty="0" err="1">
                <a:solidFill>
                  <a:srgbClr val="FFFFFF"/>
                </a:solidFill>
                <a:latin typeface="IBM Plex Sans"/>
              </a:rPr>
              <a:t>directamente</a:t>
            </a:r>
            <a:r>
              <a:rPr lang="en-US" sz="3999" spc="11" dirty="0">
                <a:solidFill>
                  <a:srgbClr val="FFFFFF"/>
                </a:solidFill>
                <a:latin typeface="IBM Plex Sans"/>
              </a:rPr>
              <a:t> del </a:t>
            </a:r>
            <a:r>
              <a:rPr lang="en-US" sz="3999" spc="11" dirty="0" err="1">
                <a:solidFill>
                  <a:srgbClr val="FFFFFF"/>
                </a:solidFill>
                <a:latin typeface="IBM Plex Sans"/>
              </a:rPr>
              <a:t>contador</a:t>
            </a:r>
            <a:r>
              <a:rPr lang="en-US" sz="3999" spc="11" dirty="0">
                <a:solidFill>
                  <a:srgbClr val="FFFFFF"/>
                </a:solidFill>
                <a:latin typeface="IBM Plex Sans"/>
              </a:rPr>
              <a:t> de la </a:t>
            </a:r>
            <a:r>
              <a:rPr lang="en-US" sz="3999" spc="11" dirty="0" err="1">
                <a:solidFill>
                  <a:srgbClr val="FFFFFF"/>
                </a:solidFill>
                <a:latin typeface="IBM Plex Sans"/>
              </a:rPr>
              <a:t>vivienda</a:t>
            </a:r>
            <a:r>
              <a:rPr lang="en-US" sz="3999" spc="11" dirty="0">
                <a:solidFill>
                  <a:srgbClr val="FFFFFF"/>
                </a:solidFill>
                <a:latin typeface="IBM Plex Sans"/>
              </a:rPr>
              <a:t> hasta </a:t>
            </a:r>
          </a:p>
          <a:p>
            <a:pPr>
              <a:lnSpc>
                <a:spcPts val="5279"/>
              </a:lnSpc>
            </a:pPr>
            <a:r>
              <a:rPr lang="en-US" sz="3999" spc="11" dirty="0" err="1">
                <a:solidFill>
                  <a:srgbClr val="FFFFFF"/>
                </a:solidFill>
                <a:latin typeface="IBM Plex Sans"/>
              </a:rPr>
              <a:t>el</a:t>
            </a:r>
            <a:r>
              <a:rPr lang="en-US" sz="3999" spc="11" dirty="0">
                <a:solidFill>
                  <a:srgbClr val="FFFFFF"/>
                </a:solidFill>
                <a:latin typeface="IBM Plex Sans"/>
              </a:rPr>
              <a:t> PDR</a:t>
            </a:r>
          </a:p>
          <a:p>
            <a:pPr>
              <a:lnSpc>
                <a:spcPts val="5279"/>
              </a:lnSpc>
            </a:pPr>
            <a:endParaRPr lang="en-US" sz="3999" spc="11" dirty="0">
              <a:solidFill>
                <a:srgbClr val="FFFFFF"/>
              </a:solidFill>
              <a:latin typeface="IBM Plex Sans"/>
            </a:endParaRPr>
          </a:p>
          <a:p>
            <a:pPr>
              <a:lnSpc>
                <a:spcPts val="5279"/>
              </a:lnSpc>
            </a:pPr>
            <a:endParaRPr lang="en-US" sz="3999" spc="11" dirty="0">
              <a:solidFill>
                <a:srgbClr val="FFFFFF"/>
              </a:solidFill>
              <a:latin typeface="IBM Plex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BF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812974" y="0"/>
            <a:ext cx="11772900" cy="10287000"/>
          </a:xfrm>
          <a:custGeom>
            <a:avLst/>
            <a:gdLst/>
            <a:ahLst/>
            <a:cxnLst/>
            <a:rect l="l" t="t" r="r" b="b"/>
            <a:pathLst>
              <a:path w="11772900" h="10287000">
                <a:moveTo>
                  <a:pt x="0" y="0"/>
                </a:moveTo>
                <a:lnTo>
                  <a:pt x="11772900" y="0"/>
                </a:lnTo>
                <a:lnTo>
                  <a:pt x="117729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812974" y="-58200"/>
            <a:ext cx="11707039" cy="10345200"/>
          </a:xfrm>
          <a:custGeom>
            <a:avLst/>
            <a:gdLst/>
            <a:ahLst/>
            <a:cxnLst/>
            <a:rect l="l" t="t" r="r" b="b"/>
            <a:pathLst>
              <a:path w="11707039" h="10345200">
                <a:moveTo>
                  <a:pt x="0" y="0"/>
                </a:moveTo>
                <a:lnTo>
                  <a:pt x="11707039" y="0"/>
                </a:lnTo>
                <a:lnTo>
                  <a:pt x="11707039" y="10345200"/>
                </a:lnTo>
                <a:lnTo>
                  <a:pt x="0" y="103452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16315" y="1820020"/>
            <a:ext cx="4812430" cy="5602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75"/>
              </a:lnSpc>
            </a:pPr>
            <a:r>
              <a:rPr lang="en-US" sz="4299" spc="12" dirty="0">
                <a:solidFill>
                  <a:srgbClr val="FFFFFF"/>
                </a:solidFill>
                <a:latin typeface="IBM Plex Sans Bold"/>
              </a:rPr>
              <a:t>4.2 ESQUEMAS </a:t>
            </a:r>
          </a:p>
          <a:p>
            <a:pPr algn="just">
              <a:lnSpc>
                <a:spcPts val="5675"/>
              </a:lnSpc>
            </a:pPr>
            <a:r>
              <a:rPr lang="en-US" sz="4299" spc="12" dirty="0">
                <a:solidFill>
                  <a:srgbClr val="FFFFFF"/>
                </a:solidFill>
                <a:latin typeface="IBM Plex Sans Bold"/>
              </a:rPr>
              <a:t>DE INSTALACIÓN MÁS HABITUALES</a:t>
            </a:r>
          </a:p>
          <a:p>
            <a:pPr algn="just">
              <a:lnSpc>
                <a:spcPts val="5675"/>
              </a:lnSpc>
            </a:pPr>
            <a:endParaRPr lang="en-US" sz="4299" spc="12" dirty="0">
              <a:solidFill>
                <a:srgbClr val="FFFFFF"/>
              </a:solidFill>
              <a:latin typeface="IBM Plex Sans Bold"/>
            </a:endParaRPr>
          </a:p>
          <a:p>
            <a:pPr algn="ctr">
              <a:lnSpc>
                <a:spcPts val="5279"/>
              </a:lnSpc>
            </a:pPr>
            <a:r>
              <a:rPr lang="en-US" sz="3999" spc="11" dirty="0" err="1">
                <a:solidFill>
                  <a:srgbClr val="FFFFFF"/>
                </a:solidFill>
                <a:latin typeface="IBM Plex Sans"/>
              </a:rPr>
              <a:t>Esquema</a:t>
            </a:r>
            <a:r>
              <a:rPr lang="en-US" sz="3999" spc="11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999" spc="11" dirty="0" err="1">
                <a:solidFill>
                  <a:srgbClr val="FFFFFF"/>
                </a:solidFill>
                <a:latin typeface="IBM Plex Sans"/>
              </a:rPr>
              <a:t>tipo</a:t>
            </a:r>
            <a:r>
              <a:rPr lang="en-US" sz="3999" spc="11" dirty="0">
                <a:solidFill>
                  <a:srgbClr val="FFFFFF"/>
                </a:solidFill>
                <a:latin typeface="IBM Plex Sans"/>
              </a:rPr>
              <a:t> 1 </a:t>
            </a:r>
          </a:p>
          <a:p>
            <a:pPr algn="ctr">
              <a:lnSpc>
                <a:spcPts val="5279"/>
              </a:lnSpc>
            </a:pPr>
            <a:r>
              <a:rPr lang="en-US" sz="3999" spc="11" dirty="0">
                <a:solidFill>
                  <a:srgbClr val="FFFFFF"/>
                </a:solidFill>
                <a:latin typeface="IBM Plex Sans"/>
              </a:rPr>
              <a:t>(</a:t>
            </a:r>
            <a:r>
              <a:rPr lang="en-US" sz="3999" spc="11" dirty="0" err="1">
                <a:solidFill>
                  <a:srgbClr val="FFFFFF"/>
                </a:solidFill>
                <a:latin typeface="IBM Plex Sans"/>
              </a:rPr>
              <a:t>será</a:t>
            </a:r>
            <a:r>
              <a:rPr lang="en-US" sz="3999" spc="11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999" spc="11" dirty="0" err="1">
                <a:solidFill>
                  <a:srgbClr val="FFFFFF"/>
                </a:solidFill>
                <a:latin typeface="IBM Plex Sans"/>
              </a:rPr>
              <a:t>el</a:t>
            </a:r>
            <a:r>
              <a:rPr lang="en-US" sz="3999" spc="11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3999" spc="11" dirty="0" err="1">
                <a:solidFill>
                  <a:srgbClr val="FFFFFF"/>
                </a:solidFill>
                <a:latin typeface="IBM Plex Sans"/>
              </a:rPr>
              <a:t>futuro</a:t>
            </a:r>
            <a:r>
              <a:rPr lang="en-US" sz="3999" spc="11" dirty="0">
                <a:solidFill>
                  <a:srgbClr val="FFFFFF"/>
                </a:solidFill>
                <a:latin typeface="IBM Plex Sans"/>
              </a:rPr>
              <a:t>)</a:t>
            </a:r>
          </a:p>
          <a:p>
            <a:pPr>
              <a:lnSpc>
                <a:spcPts val="5279"/>
              </a:lnSpc>
            </a:pPr>
            <a:endParaRPr lang="en-US" sz="3999" spc="11" dirty="0">
              <a:solidFill>
                <a:srgbClr val="FFFFFF"/>
              </a:solidFill>
              <a:latin typeface="IBM Plex Sans"/>
            </a:endParaRPr>
          </a:p>
          <a:p>
            <a:pPr>
              <a:lnSpc>
                <a:spcPts val="5279"/>
              </a:lnSpc>
            </a:pPr>
            <a:endParaRPr lang="en-US" sz="3999" spc="11" dirty="0">
              <a:solidFill>
                <a:srgbClr val="FFFFFF"/>
              </a:solidFill>
              <a:latin typeface="IBM Plex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BF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812974" y="0"/>
            <a:ext cx="11772900" cy="10287000"/>
          </a:xfrm>
          <a:custGeom>
            <a:avLst/>
            <a:gdLst/>
            <a:ahLst/>
            <a:cxnLst/>
            <a:rect l="l" t="t" r="r" b="b"/>
            <a:pathLst>
              <a:path w="11772900" h="10287000">
                <a:moveTo>
                  <a:pt x="0" y="0"/>
                </a:moveTo>
                <a:lnTo>
                  <a:pt x="11772900" y="0"/>
                </a:lnTo>
                <a:lnTo>
                  <a:pt x="117729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7117649" y="611930"/>
          <a:ext cx="9163550" cy="9063141"/>
        </p:xfrm>
        <a:graphic>
          <a:graphicData uri="http://schemas.openxmlformats.org/drawingml/2006/table">
            <a:tbl>
              <a:tblPr/>
              <a:tblGrid>
                <a:gridCol w="453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1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596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800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  <a:p>
                      <a:pPr marL="0" lvl="0" indent="0" algn="ctr">
                        <a:lnSpc>
                          <a:spcPts val="3220"/>
                        </a:lnSpc>
                        <a:spcBef>
                          <a:spcPct val="0"/>
                        </a:spcBef>
                      </a:pPr>
                      <a:r>
                        <a:rPr lang="en-US" sz="2300" u="none">
                          <a:solidFill>
                            <a:srgbClr val="FFFFFF"/>
                          </a:solidFill>
                          <a:latin typeface="IBM Plex Sans Bold"/>
                        </a:rPr>
                        <a:t>  VENTAJAS</a:t>
                      </a:r>
                    </a:p>
                    <a:p>
                      <a:pPr marL="0" lvl="0" indent="0" algn="ctr">
                        <a:lnSpc>
                          <a:spcPts val="2800"/>
                        </a:lnSpc>
                        <a:spcBef>
                          <a:spcPct val="0"/>
                        </a:spcBef>
                      </a:pPr>
                      <a:r>
                        <a:rPr lang="en-US" sz="2000" u="none">
                          <a:solidFill>
                            <a:srgbClr val="FFFFFF"/>
                          </a:solidFill>
                          <a:latin typeface="IBM Plex Sans Bold"/>
                        </a:rPr>
                        <a:t>  </a:t>
                      </a:r>
                    </a:p>
                  </a:txBody>
                  <a:tcPr marL="124647" marR="124647" marT="124647" marB="124647" anchor="ctr">
                    <a:lnL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F4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3219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  <a:p>
                      <a:pPr marL="0" lvl="0" indent="0" algn="ctr">
                        <a:lnSpc>
                          <a:spcPts val="3219"/>
                        </a:lnSpc>
                        <a:spcBef>
                          <a:spcPct val="0"/>
                        </a:spcBef>
                      </a:pPr>
                      <a:r>
                        <a:rPr lang="en-US" sz="2299" u="none">
                          <a:solidFill>
                            <a:srgbClr val="FFFFFF"/>
                          </a:solidFill>
                          <a:latin typeface="IBM Plex Sans Bold"/>
                        </a:rPr>
                        <a:t>  DESVENTAJAS</a:t>
                      </a:r>
                    </a:p>
                    <a:p>
                      <a:pPr marL="0" lvl="0" indent="0" algn="ctr">
                        <a:lnSpc>
                          <a:spcPts val="3219"/>
                        </a:lnSpc>
                        <a:spcBef>
                          <a:spcPct val="0"/>
                        </a:spcBef>
                      </a:pPr>
                      <a:r>
                        <a:rPr lang="en-US" sz="2299" u="none">
                          <a:solidFill>
                            <a:srgbClr val="FFFFFF"/>
                          </a:solidFill>
                          <a:latin typeface="IBM Plex Sans Bold"/>
                        </a:rPr>
                        <a:t>  </a:t>
                      </a:r>
                    </a:p>
                  </a:txBody>
                  <a:tcPr marL="124647" marR="124647" marT="124647" marB="124647" anchor="ctr">
                    <a:lnL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F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458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380"/>
                        </a:lnSpc>
                        <a:defRPr/>
                      </a:pPr>
                      <a:endParaRPr lang="en-US" sz="1100"/>
                    </a:p>
                    <a:p>
                      <a:pPr marL="0" lvl="0" indent="0" algn="ctr">
                        <a:lnSpc>
                          <a:spcPts val="2380"/>
                        </a:lnSpc>
                      </a:pPr>
                      <a:r>
                        <a:rPr lang="en-US" sz="2000" u="none" spc="104">
                          <a:solidFill>
                            <a:srgbClr val="000000"/>
                          </a:solidFill>
                          <a:latin typeface="IBM Plex Sans"/>
                        </a:rPr>
                        <a:t>  Instalación más barata</a:t>
                      </a:r>
                    </a:p>
                    <a:p>
                      <a:pPr marL="0" lvl="0" indent="0" algn="ctr">
                        <a:lnSpc>
                          <a:spcPts val="2380"/>
                        </a:lnSpc>
                      </a:pPr>
                      <a:r>
                        <a:rPr lang="en-US" sz="2000" u="none" spc="104">
                          <a:solidFill>
                            <a:srgbClr val="000000"/>
                          </a:solidFill>
                          <a:latin typeface="IBM Plex Sans"/>
                        </a:rPr>
                        <a:t>  </a:t>
                      </a:r>
                    </a:p>
                  </a:txBody>
                  <a:tcPr marL="124647" marR="124647" marT="124647" marB="124647" anchor="ctr">
                    <a:lnL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380"/>
                        </a:lnSpc>
                        <a:defRPr/>
                      </a:pPr>
                      <a:endParaRPr lang="en-US" sz="1100"/>
                    </a:p>
                    <a:p>
                      <a:pPr marL="0" lvl="0" indent="0" algn="ctr">
                        <a:lnSpc>
                          <a:spcPts val="2380"/>
                        </a:lnSpc>
                      </a:pPr>
                      <a:r>
                        <a:rPr lang="en-US" sz="2000" u="none" spc="104">
                          <a:solidFill>
                            <a:srgbClr val="000000"/>
                          </a:solidFill>
                          <a:latin typeface="IBM Plex Sans"/>
                        </a:rPr>
                        <a:t>  Tramitación</a:t>
                      </a:r>
                    </a:p>
                    <a:p>
                      <a:pPr marL="0" lvl="0" indent="0" algn="ctr">
                        <a:lnSpc>
                          <a:spcPts val="2380"/>
                        </a:lnSpc>
                      </a:pPr>
                      <a:r>
                        <a:rPr lang="en-US" sz="2000" u="none" spc="104">
                          <a:solidFill>
                            <a:srgbClr val="000000"/>
                          </a:solidFill>
                          <a:latin typeface="IBM Plex Sans"/>
                        </a:rPr>
                        <a:t>  con la comunidad</a:t>
                      </a:r>
                    </a:p>
                    <a:p>
                      <a:pPr marL="0" lvl="0" indent="0" algn="ctr">
                        <a:lnSpc>
                          <a:spcPts val="2380"/>
                        </a:lnSpc>
                      </a:pPr>
                      <a:r>
                        <a:rPr lang="en-US" sz="2000" u="none" spc="104">
                          <a:solidFill>
                            <a:srgbClr val="000000"/>
                          </a:solidFill>
                          <a:latin typeface="IBM Plex Sans"/>
                        </a:rPr>
                        <a:t>  </a:t>
                      </a:r>
                    </a:p>
                  </a:txBody>
                  <a:tcPr marL="124647" marR="124647" marT="124647" marB="124647" anchor="ctr">
                    <a:lnL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458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380"/>
                        </a:lnSpc>
                        <a:defRPr/>
                      </a:pPr>
                      <a:endParaRPr lang="en-US" sz="1100"/>
                    </a:p>
                    <a:p>
                      <a:pPr marL="0" lvl="0" indent="0" algn="ctr">
                        <a:lnSpc>
                          <a:spcPts val="2380"/>
                        </a:lnSpc>
                      </a:pPr>
                      <a:r>
                        <a:rPr lang="en-US" sz="2000" u="none" spc="104">
                          <a:solidFill>
                            <a:srgbClr val="000000"/>
                          </a:solidFill>
                          <a:latin typeface="IBM Plex Sans"/>
                        </a:rPr>
                        <a:t>  Energía más barata</a:t>
                      </a:r>
                    </a:p>
                    <a:p>
                      <a:pPr marL="0" lvl="0" indent="0" algn="ctr">
                        <a:lnSpc>
                          <a:spcPts val="2380"/>
                        </a:lnSpc>
                      </a:pPr>
                      <a:r>
                        <a:rPr lang="en-US" sz="2000" u="none" spc="104">
                          <a:solidFill>
                            <a:srgbClr val="000000"/>
                          </a:solidFill>
                          <a:latin typeface="IBM Plex Sans"/>
                        </a:rPr>
                        <a:t>  </a:t>
                      </a:r>
                    </a:p>
                  </a:txBody>
                  <a:tcPr marL="124647" marR="124647" marT="124647" marB="124647" anchor="ctr">
                    <a:lnL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380"/>
                        </a:lnSpc>
                        <a:defRPr/>
                      </a:pPr>
                      <a:endParaRPr lang="en-US" sz="1100"/>
                    </a:p>
                    <a:p>
                      <a:pPr marL="0" lvl="0" indent="0" algn="ctr">
                        <a:lnSpc>
                          <a:spcPts val="2380"/>
                        </a:lnSpc>
                      </a:pPr>
                      <a:r>
                        <a:rPr lang="en-US" sz="2000" u="none" spc="104">
                          <a:solidFill>
                            <a:srgbClr val="000000"/>
                          </a:solidFill>
                          <a:latin typeface="IBM Plex Sans"/>
                        </a:rPr>
                        <a:t>  Se necesita</a:t>
                      </a:r>
                    </a:p>
                    <a:p>
                      <a:pPr marL="0" lvl="0" indent="0" algn="ctr">
                        <a:lnSpc>
                          <a:spcPts val="2380"/>
                        </a:lnSpc>
                      </a:pPr>
                      <a:r>
                        <a:rPr lang="en-US" sz="2000" u="none" spc="104">
                          <a:solidFill>
                            <a:srgbClr val="000000"/>
                          </a:solidFill>
                          <a:latin typeface="IBM Plex Sans"/>
                        </a:rPr>
                        <a:t>  gestor de carga</a:t>
                      </a:r>
                    </a:p>
                    <a:p>
                      <a:pPr marL="0" lvl="0" indent="0" algn="ctr">
                        <a:lnSpc>
                          <a:spcPts val="2380"/>
                        </a:lnSpc>
                      </a:pPr>
                      <a:r>
                        <a:rPr lang="en-US" sz="2000" u="none" spc="104">
                          <a:solidFill>
                            <a:srgbClr val="000000"/>
                          </a:solidFill>
                          <a:latin typeface="IBM Plex Sans"/>
                        </a:rPr>
                        <a:t>  </a:t>
                      </a:r>
                    </a:p>
                  </a:txBody>
                  <a:tcPr marL="124647" marR="124647" marT="124647" marB="124647" anchor="ctr">
                    <a:lnL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884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380"/>
                        </a:lnSpc>
                        <a:defRPr/>
                      </a:pPr>
                      <a:endParaRPr lang="en-US" sz="1100"/>
                    </a:p>
                    <a:p>
                      <a:pPr marL="0" lvl="0" indent="0" algn="ctr">
                        <a:lnSpc>
                          <a:spcPts val="2380"/>
                        </a:lnSpc>
                      </a:pPr>
                      <a:r>
                        <a:rPr lang="en-US" sz="2000" u="none" spc="104">
                          <a:solidFill>
                            <a:srgbClr val="000000"/>
                          </a:solidFill>
                          <a:latin typeface="IBM Plex Sans"/>
                        </a:rPr>
                        <a:t>  Mayor potencia disponible</a:t>
                      </a:r>
                    </a:p>
                    <a:p>
                      <a:pPr marL="0" lvl="0" indent="0" algn="ctr">
                        <a:lnSpc>
                          <a:spcPts val="2380"/>
                        </a:lnSpc>
                      </a:pPr>
                      <a:r>
                        <a:rPr lang="en-US" sz="2000" u="none" spc="104">
                          <a:solidFill>
                            <a:srgbClr val="000000"/>
                          </a:solidFill>
                          <a:latin typeface="IBM Plex Sans Bold"/>
                        </a:rPr>
                        <a:t>  </a:t>
                      </a:r>
                    </a:p>
                  </a:txBody>
                  <a:tcPr marL="124647" marR="124647" marT="124647" marB="124647" anchor="ctr">
                    <a:lnL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380"/>
                        </a:lnSpc>
                        <a:defRPr/>
                      </a:pPr>
                      <a:endParaRPr lang="en-US" sz="1100"/>
                    </a:p>
                    <a:p>
                      <a:pPr marL="0" lvl="0" indent="0" algn="ctr">
                        <a:lnSpc>
                          <a:spcPts val="2380"/>
                        </a:lnSpc>
                      </a:pPr>
                      <a:r>
                        <a:rPr lang="en-US" sz="2000" u="none" spc="104">
                          <a:solidFill>
                            <a:srgbClr val="000000"/>
                          </a:solidFill>
                          <a:latin typeface="IBM Plex Sans"/>
                        </a:rPr>
                        <a:t>   </a:t>
                      </a:r>
                    </a:p>
                    <a:p>
                      <a:pPr marL="0" lvl="0" indent="0" algn="ctr">
                        <a:lnSpc>
                          <a:spcPts val="2380"/>
                        </a:lnSpc>
                      </a:pPr>
                      <a:r>
                        <a:rPr lang="en-US" sz="2000" u="none" spc="104">
                          <a:solidFill>
                            <a:srgbClr val="000000"/>
                          </a:solidFill>
                          <a:latin typeface="IBM Plex Sans"/>
                        </a:rPr>
                        <a:t>  </a:t>
                      </a:r>
                    </a:p>
                  </a:txBody>
                  <a:tcPr marL="124647" marR="124647" marT="124647" marB="124647" anchor="ctr">
                    <a:lnL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884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380"/>
                        </a:lnSpc>
                        <a:defRPr/>
                      </a:pPr>
                      <a:endParaRPr lang="en-US" sz="1100"/>
                    </a:p>
                    <a:p>
                      <a:pPr marL="0" lvl="0" indent="0" algn="ctr">
                        <a:lnSpc>
                          <a:spcPts val="2380"/>
                        </a:lnSpc>
                      </a:pPr>
                      <a:r>
                        <a:rPr lang="en-US" sz="2000" u="none" spc="104">
                          <a:solidFill>
                            <a:srgbClr val="000000"/>
                          </a:solidFill>
                          <a:latin typeface="IBM Plex Sans Bold"/>
                        </a:rPr>
                        <a:t> </a:t>
                      </a:r>
                      <a:r>
                        <a:rPr lang="en-US" sz="2000" u="none" spc="104">
                          <a:solidFill>
                            <a:srgbClr val="000000"/>
                          </a:solidFill>
                          <a:latin typeface="IBM Plex Sans"/>
                        </a:rPr>
                        <a:t> Instalación más ordenada</a:t>
                      </a:r>
                    </a:p>
                    <a:p>
                      <a:pPr marL="0" lvl="0" indent="0" algn="ctr">
                        <a:lnSpc>
                          <a:spcPts val="2380"/>
                        </a:lnSpc>
                      </a:pPr>
                      <a:r>
                        <a:rPr lang="en-US" sz="2000" u="none" spc="104">
                          <a:solidFill>
                            <a:srgbClr val="000000"/>
                          </a:solidFill>
                          <a:latin typeface="IBM Plex Sans"/>
                        </a:rPr>
                        <a:t>  </a:t>
                      </a:r>
                    </a:p>
                  </a:txBody>
                  <a:tcPr marL="124647" marR="124647" marT="124647" marB="124647" anchor="ctr">
                    <a:lnL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380"/>
                        </a:lnSpc>
                        <a:defRPr/>
                      </a:pPr>
                      <a:endParaRPr lang="en-US" sz="1100"/>
                    </a:p>
                    <a:p>
                      <a:pPr marL="0" lvl="0" indent="0" algn="ctr">
                        <a:lnSpc>
                          <a:spcPts val="2380"/>
                        </a:lnSpc>
                      </a:pPr>
                      <a:r>
                        <a:rPr lang="en-US" sz="2000" u="none" spc="104">
                          <a:solidFill>
                            <a:srgbClr val="000000"/>
                          </a:solidFill>
                          <a:latin typeface="IBM Plex Sans"/>
                        </a:rPr>
                        <a:t>   </a:t>
                      </a:r>
                    </a:p>
                    <a:p>
                      <a:pPr marL="0" lvl="0" indent="0" algn="ctr">
                        <a:lnSpc>
                          <a:spcPts val="2380"/>
                        </a:lnSpc>
                      </a:pPr>
                      <a:r>
                        <a:rPr lang="en-US" sz="2000" u="none" spc="104">
                          <a:solidFill>
                            <a:srgbClr val="000000"/>
                          </a:solidFill>
                          <a:latin typeface="IBM Plex Sans"/>
                        </a:rPr>
                        <a:t>  </a:t>
                      </a:r>
                    </a:p>
                  </a:txBody>
                  <a:tcPr marL="124647" marR="124647" marT="124647" marB="124647" anchor="ctr">
                    <a:lnL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032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380"/>
                        </a:lnSpc>
                        <a:defRPr/>
                      </a:pPr>
                      <a:endParaRPr lang="en-US" sz="1100" dirty="0"/>
                    </a:p>
                    <a:p>
                      <a:pPr marL="0" lvl="0" indent="0" algn="ctr">
                        <a:lnSpc>
                          <a:spcPts val="2380"/>
                        </a:lnSpc>
                      </a:pPr>
                      <a:r>
                        <a:rPr lang="en-US" sz="2000" u="none" spc="104" dirty="0">
                          <a:solidFill>
                            <a:srgbClr val="000000"/>
                          </a:solidFill>
                          <a:latin typeface="IBM Plex Sans Bold"/>
                        </a:rPr>
                        <a:t> </a:t>
                      </a:r>
                      <a:r>
                        <a:rPr lang="en-US" sz="2000" u="none" spc="104" dirty="0">
                          <a:solidFill>
                            <a:srgbClr val="000000"/>
                          </a:solidFill>
                          <a:latin typeface="IBM Plex Sans"/>
                        </a:rPr>
                        <a:t> </a:t>
                      </a:r>
                      <a:r>
                        <a:rPr lang="en-US" sz="2000" u="none" spc="104" dirty="0" err="1">
                          <a:solidFill>
                            <a:srgbClr val="000000"/>
                          </a:solidFill>
                          <a:latin typeface="IBM Plex Sans"/>
                        </a:rPr>
                        <a:t>Posibilidad</a:t>
                      </a:r>
                      <a:r>
                        <a:rPr lang="en-US" sz="2000" u="none" spc="104" dirty="0">
                          <a:solidFill>
                            <a:srgbClr val="000000"/>
                          </a:solidFill>
                          <a:latin typeface="IBM Plex Sans"/>
                        </a:rPr>
                        <a:t> de </a:t>
                      </a:r>
                      <a:r>
                        <a:rPr lang="en-US" sz="2000" u="none" spc="104" dirty="0" err="1">
                          <a:solidFill>
                            <a:srgbClr val="000000"/>
                          </a:solidFill>
                          <a:latin typeface="IBM Plex Sans"/>
                        </a:rPr>
                        <a:t>instalar</a:t>
                      </a:r>
                      <a:r>
                        <a:rPr lang="en-US" sz="2000" u="none" spc="104" dirty="0">
                          <a:solidFill>
                            <a:srgbClr val="000000"/>
                          </a:solidFill>
                          <a:latin typeface="IBM Plex Sans"/>
                        </a:rPr>
                        <a:t> PDR </a:t>
                      </a:r>
                      <a:r>
                        <a:rPr lang="en-US" sz="2000" u="none" spc="104" dirty="0" err="1">
                          <a:solidFill>
                            <a:srgbClr val="000000"/>
                          </a:solidFill>
                          <a:latin typeface="IBM Plex Sans"/>
                        </a:rPr>
                        <a:t>en</a:t>
                      </a:r>
                      <a:r>
                        <a:rPr lang="en-US" sz="2000" u="none" spc="104" dirty="0">
                          <a:solidFill>
                            <a:srgbClr val="000000"/>
                          </a:solidFill>
                          <a:latin typeface="IBM Plex Sans"/>
                        </a:rPr>
                        <a:t> </a:t>
                      </a:r>
                      <a:r>
                        <a:rPr lang="en-US" sz="2000" u="none" spc="104" dirty="0" err="1">
                          <a:solidFill>
                            <a:srgbClr val="000000"/>
                          </a:solidFill>
                          <a:latin typeface="IBM Plex Sans"/>
                        </a:rPr>
                        <a:t>cualquier</a:t>
                      </a:r>
                      <a:r>
                        <a:rPr lang="en-US" sz="2000" u="none" spc="104" dirty="0">
                          <a:solidFill>
                            <a:srgbClr val="000000"/>
                          </a:solidFill>
                          <a:latin typeface="IBM Plex Sans"/>
                        </a:rPr>
                        <a:t> plaza de </a:t>
                      </a:r>
                      <a:r>
                        <a:rPr lang="en-US" sz="2000" u="none" spc="104" dirty="0" err="1">
                          <a:solidFill>
                            <a:srgbClr val="000000"/>
                          </a:solidFill>
                          <a:latin typeface="IBM Plex Sans"/>
                        </a:rPr>
                        <a:t>garaje</a:t>
                      </a:r>
                      <a:r>
                        <a:rPr lang="en-US" sz="2000" u="none" spc="104" dirty="0">
                          <a:solidFill>
                            <a:srgbClr val="000000"/>
                          </a:solidFill>
                          <a:latin typeface="IBM Plex Sans"/>
                        </a:rPr>
                        <a:t>, </a:t>
                      </a:r>
                      <a:r>
                        <a:rPr lang="en-US" sz="2000" u="none" spc="104" dirty="0" err="1">
                          <a:solidFill>
                            <a:srgbClr val="000000"/>
                          </a:solidFill>
                          <a:latin typeface="IBM Plex Sans"/>
                        </a:rPr>
                        <a:t>alquilada</a:t>
                      </a:r>
                      <a:r>
                        <a:rPr lang="en-US" sz="2000" u="none" spc="104" dirty="0">
                          <a:solidFill>
                            <a:srgbClr val="000000"/>
                          </a:solidFill>
                          <a:latin typeface="IBM Plex Sans"/>
                        </a:rPr>
                        <a:t> o </a:t>
                      </a:r>
                      <a:r>
                        <a:rPr lang="en-US" sz="2000" u="none" spc="104" dirty="0" err="1">
                          <a:solidFill>
                            <a:srgbClr val="000000"/>
                          </a:solidFill>
                          <a:latin typeface="IBM Plex Sans"/>
                        </a:rPr>
                        <a:t>propiedad</a:t>
                      </a:r>
                      <a:endParaRPr lang="en-US" sz="2000" u="none" spc="104" dirty="0">
                        <a:solidFill>
                          <a:srgbClr val="000000"/>
                        </a:solidFill>
                        <a:latin typeface="IBM Plex Sans"/>
                      </a:endParaRPr>
                    </a:p>
                    <a:p>
                      <a:pPr marL="0" lvl="0" indent="0" algn="ctr">
                        <a:lnSpc>
                          <a:spcPts val="2380"/>
                        </a:lnSpc>
                      </a:pPr>
                      <a:r>
                        <a:rPr lang="en-US" sz="2000" u="none" spc="104" dirty="0">
                          <a:solidFill>
                            <a:srgbClr val="000000"/>
                          </a:solidFill>
                          <a:latin typeface="IBM Plex Sans Bold"/>
                        </a:rPr>
                        <a:t>  </a:t>
                      </a:r>
                    </a:p>
                  </a:txBody>
                  <a:tcPr marL="124647" marR="124647" marT="124647" marB="124647" anchor="ctr">
                    <a:lnL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380"/>
                        </a:lnSpc>
                        <a:defRPr/>
                      </a:pPr>
                      <a:endParaRPr lang="en-US" sz="1100" dirty="0"/>
                    </a:p>
                    <a:p>
                      <a:pPr marL="0" lvl="0" indent="0" algn="ctr">
                        <a:lnSpc>
                          <a:spcPts val="2380"/>
                        </a:lnSpc>
                      </a:pPr>
                      <a:r>
                        <a:rPr lang="en-US" sz="2000" u="none" spc="104" dirty="0">
                          <a:solidFill>
                            <a:srgbClr val="000000"/>
                          </a:solidFill>
                          <a:latin typeface="IBM Plex Sans"/>
                        </a:rPr>
                        <a:t>   </a:t>
                      </a:r>
                    </a:p>
                    <a:p>
                      <a:pPr marL="0" lvl="0" indent="0" algn="ctr">
                        <a:lnSpc>
                          <a:spcPts val="2380"/>
                        </a:lnSpc>
                      </a:pPr>
                      <a:r>
                        <a:rPr lang="en-US" sz="2000" u="none" spc="104" dirty="0">
                          <a:solidFill>
                            <a:srgbClr val="000000"/>
                          </a:solidFill>
                          <a:latin typeface="IBM Plex Sans"/>
                        </a:rPr>
                        <a:t>  </a:t>
                      </a:r>
                    </a:p>
                  </a:txBody>
                  <a:tcPr marL="124647" marR="124647" marT="124647" marB="124647" anchor="ctr">
                    <a:lnL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516315" y="1820020"/>
            <a:ext cx="4812430" cy="6971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75"/>
              </a:lnSpc>
            </a:pPr>
            <a:r>
              <a:rPr lang="en-US" sz="4299" spc="12" dirty="0">
                <a:solidFill>
                  <a:srgbClr val="FFFFFF"/>
                </a:solidFill>
                <a:latin typeface="IBM Plex Sans Bold"/>
              </a:rPr>
              <a:t>4.2 ESQUEMAS </a:t>
            </a:r>
          </a:p>
          <a:p>
            <a:pPr algn="just">
              <a:lnSpc>
                <a:spcPts val="5675"/>
              </a:lnSpc>
            </a:pPr>
            <a:r>
              <a:rPr lang="en-US" sz="4299" spc="12" dirty="0">
                <a:solidFill>
                  <a:srgbClr val="FFFFFF"/>
                </a:solidFill>
                <a:latin typeface="IBM Plex Sans Bold"/>
              </a:rPr>
              <a:t>DE INSTALACIÓN MÁS HABITUALES</a:t>
            </a:r>
          </a:p>
          <a:p>
            <a:pPr algn="just">
              <a:lnSpc>
                <a:spcPts val="5675"/>
              </a:lnSpc>
            </a:pPr>
            <a:endParaRPr lang="en-US" sz="4299" spc="12" dirty="0">
              <a:solidFill>
                <a:srgbClr val="FFFFFF"/>
              </a:solidFill>
              <a:latin typeface="IBM Plex Sans Bold"/>
            </a:endParaRPr>
          </a:p>
          <a:p>
            <a:pPr>
              <a:lnSpc>
                <a:spcPts val="5279"/>
              </a:lnSpc>
            </a:pPr>
            <a:r>
              <a:rPr lang="en-US" sz="4400" spc="11" dirty="0" err="1">
                <a:solidFill>
                  <a:srgbClr val="FFFFFF"/>
                </a:solidFill>
                <a:latin typeface="IBM Plex Sans"/>
              </a:rPr>
              <a:t>Consiste</a:t>
            </a:r>
            <a:r>
              <a:rPr lang="en-US" sz="4400" spc="11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4400" spc="11" dirty="0" err="1">
                <a:solidFill>
                  <a:srgbClr val="FFFFFF"/>
                </a:solidFill>
                <a:latin typeface="IBM Plex Sans"/>
              </a:rPr>
              <a:t>en</a:t>
            </a:r>
            <a:r>
              <a:rPr lang="en-US" sz="4400" spc="11" dirty="0">
                <a:solidFill>
                  <a:srgbClr val="FFFFFF"/>
                </a:solidFill>
                <a:latin typeface="IBM Plex Sans"/>
              </a:rPr>
              <a:t> 1 Contador </a:t>
            </a:r>
            <a:r>
              <a:rPr lang="en-US" sz="4400" spc="11" dirty="0" err="1">
                <a:solidFill>
                  <a:srgbClr val="FFFFFF"/>
                </a:solidFill>
                <a:latin typeface="IBM Plex Sans"/>
              </a:rPr>
              <a:t>común</a:t>
            </a:r>
            <a:r>
              <a:rPr lang="en-US" sz="4400" spc="11" dirty="0">
                <a:solidFill>
                  <a:srgbClr val="FFFFFF"/>
                </a:solidFill>
                <a:latin typeface="IBM Plex Sans"/>
              </a:rPr>
              <a:t> para </a:t>
            </a:r>
            <a:r>
              <a:rPr lang="en-US" sz="4400" spc="11" dirty="0" err="1">
                <a:solidFill>
                  <a:srgbClr val="FFFFFF"/>
                </a:solidFill>
                <a:latin typeface="IBM Plex Sans"/>
              </a:rPr>
              <a:t>todos</a:t>
            </a:r>
            <a:r>
              <a:rPr lang="en-US" sz="4400" spc="11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4400" spc="11" dirty="0" err="1">
                <a:solidFill>
                  <a:srgbClr val="FFFFFF"/>
                </a:solidFill>
                <a:latin typeface="IBM Plex Sans"/>
              </a:rPr>
              <a:t>los</a:t>
            </a:r>
            <a:r>
              <a:rPr lang="en-US" sz="4400" spc="11" dirty="0">
                <a:solidFill>
                  <a:srgbClr val="FFFFFF"/>
                </a:solidFill>
                <a:latin typeface="IBM Plex Sans"/>
              </a:rPr>
              <a:t> PDR</a:t>
            </a:r>
          </a:p>
          <a:p>
            <a:pPr>
              <a:lnSpc>
                <a:spcPts val="5279"/>
              </a:lnSpc>
            </a:pPr>
            <a:endParaRPr lang="en-US" sz="4299" spc="12" dirty="0">
              <a:solidFill>
                <a:srgbClr val="FFFFFF"/>
              </a:solidFill>
              <a:latin typeface="IBM Plex Sans Bold"/>
            </a:endParaRPr>
          </a:p>
          <a:p>
            <a:pPr>
              <a:lnSpc>
                <a:spcPts val="5279"/>
              </a:lnSpc>
            </a:pPr>
            <a:endParaRPr lang="en-US" sz="4299" spc="12" dirty="0">
              <a:solidFill>
                <a:srgbClr val="FFFFFF"/>
              </a:solidFill>
              <a:latin typeface="IBM Plex Sans Bold"/>
            </a:endParaRPr>
          </a:p>
          <a:p>
            <a:pPr>
              <a:lnSpc>
                <a:spcPts val="5279"/>
              </a:lnSpc>
            </a:pPr>
            <a:endParaRPr lang="en-US" sz="4299" spc="12" dirty="0">
              <a:solidFill>
                <a:srgbClr val="FFFFFF"/>
              </a:solidFill>
              <a:latin typeface="IBM Plex Sans Bol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BF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812974" y="0"/>
            <a:ext cx="11772900" cy="10287000"/>
          </a:xfrm>
          <a:custGeom>
            <a:avLst/>
            <a:gdLst/>
            <a:ahLst/>
            <a:cxnLst/>
            <a:rect l="l" t="t" r="r" b="b"/>
            <a:pathLst>
              <a:path w="11772900" h="10287000">
                <a:moveTo>
                  <a:pt x="0" y="0"/>
                </a:moveTo>
                <a:lnTo>
                  <a:pt x="11772900" y="0"/>
                </a:lnTo>
                <a:lnTo>
                  <a:pt x="117729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6378860" y="1028700"/>
          <a:ext cx="10141651" cy="7575033"/>
        </p:xfrm>
        <a:graphic>
          <a:graphicData uri="http://schemas.openxmlformats.org/drawingml/2006/table">
            <a:tbl>
              <a:tblPr/>
              <a:tblGrid>
                <a:gridCol w="5015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5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1811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349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IBM Plex Sans Bold"/>
                        </a:rPr>
                        <a:t>PDR CORRIENTE ALTERNA</a:t>
                      </a:r>
                      <a:endParaRPr lang="en-US" sz="1100"/>
                    </a:p>
                  </a:txBody>
                  <a:tcPr marL="137952" marR="137952" marT="137952" marB="137952" anchor="ctr">
                    <a:lnL w="15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F4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3563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  <a:p>
                      <a:pPr marL="0" lvl="0" indent="0" algn="ctr">
                        <a:lnSpc>
                          <a:spcPts val="3563"/>
                        </a:lnSpc>
                        <a:spcBef>
                          <a:spcPct val="0"/>
                        </a:spcBef>
                      </a:pPr>
                      <a:r>
                        <a:rPr lang="en-US" sz="2545" u="none">
                          <a:solidFill>
                            <a:srgbClr val="FFFFFF"/>
                          </a:solidFill>
                          <a:latin typeface="IBM Plex Sans Bold"/>
                        </a:rPr>
                        <a:t>  PDR CORRIENTE CONTINUA</a:t>
                      </a:r>
                    </a:p>
                    <a:p>
                      <a:pPr marL="0" lvl="0" indent="0" algn="ctr">
                        <a:lnSpc>
                          <a:spcPts val="3563"/>
                        </a:lnSpc>
                        <a:spcBef>
                          <a:spcPct val="0"/>
                        </a:spcBef>
                      </a:pPr>
                      <a:r>
                        <a:rPr lang="en-US" sz="2545" u="none">
                          <a:solidFill>
                            <a:srgbClr val="FFFFFF"/>
                          </a:solidFill>
                          <a:latin typeface="IBM Plex Sans Bold"/>
                        </a:rPr>
                        <a:t>  </a:t>
                      </a:r>
                    </a:p>
                  </a:txBody>
                  <a:tcPr marL="137952" marR="137952" marT="137952" marB="137952" anchor="ctr">
                    <a:lnL w="15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F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765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634"/>
                        </a:lnSpc>
                        <a:defRPr/>
                      </a:pPr>
                      <a:endParaRPr lang="en-US" sz="1100"/>
                    </a:p>
                    <a:p>
                      <a:pPr marL="0" lvl="0" indent="0" algn="ctr">
                        <a:lnSpc>
                          <a:spcPts val="2634"/>
                        </a:lnSpc>
                      </a:pPr>
                      <a:r>
                        <a:rPr lang="en-US" sz="2213" u="none" spc="115">
                          <a:solidFill>
                            <a:srgbClr val="000000"/>
                          </a:solidFill>
                          <a:latin typeface="IBM Plex Sans"/>
                        </a:rPr>
                        <a:t>  Interruptor</a:t>
                      </a:r>
                    </a:p>
                    <a:p>
                      <a:pPr marL="0" lvl="0" indent="0" algn="ctr">
                        <a:lnSpc>
                          <a:spcPts val="2634"/>
                        </a:lnSpc>
                      </a:pPr>
                      <a:r>
                        <a:rPr lang="en-US" sz="2213" u="none" spc="115">
                          <a:solidFill>
                            <a:srgbClr val="000000"/>
                          </a:solidFill>
                          <a:latin typeface="IBM Plex Sans"/>
                        </a:rPr>
                        <a:t>  automático curva c</a:t>
                      </a:r>
                    </a:p>
                    <a:p>
                      <a:pPr marL="0" lvl="0" indent="0" algn="ctr">
                        <a:lnSpc>
                          <a:spcPts val="2634"/>
                        </a:lnSpc>
                      </a:pPr>
                      <a:r>
                        <a:rPr lang="en-US" sz="2213" u="none" spc="115">
                          <a:solidFill>
                            <a:srgbClr val="000000"/>
                          </a:solidFill>
                          <a:latin typeface="IBM Plex Sans"/>
                        </a:rPr>
                        <a:t>  </a:t>
                      </a:r>
                    </a:p>
                  </a:txBody>
                  <a:tcPr marL="137952" marR="137952" marT="137952" marB="137952" anchor="ctr">
                    <a:lnL w="15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634"/>
                        </a:lnSpc>
                        <a:defRPr/>
                      </a:pPr>
                      <a:endParaRPr lang="en-US" sz="1100"/>
                    </a:p>
                    <a:p>
                      <a:pPr marL="0" lvl="0" indent="0" algn="ctr">
                        <a:lnSpc>
                          <a:spcPts val="2634"/>
                        </a:lnSpc>
                      </a:pPr>
                      <a:r>
                        <a:rPr lang="en-US" sz="2213" u="none" spc="115">
                          <a:solidFill>
                            <a:srgbClr val="000000"/>
                          </a:solidFill>
                          <a:latin typeface="IBM Plex Sans"/>
                        </a:rPr>
                        <a:t>  Interruptor</a:t>
                      </a:r>
                    </a:p>
                    <a:p>
                      <a:pPr marL="0" lvl="0" indent="0" algn="ctr">
                        <a:lnSpc>
                          <a:spcPts val="2634"/>
                        </a:lnSpc>
                      </a:pPr>
                      <a:r>
                        <a:rPr lang="en-US" sz="2213" u="none" spc="115">
                          <a:solidFill>
                            <a:srgbClr val="000000"/>
                          </a:solidFill>
                          <a:latin typeface="IBM Plex Sans"/>
                        </a:rPr>
                        <a:t>  automático curva C</a:t>
                      </a:r>
                    </a:p>
                    <a:p>
                      <a:pPr marL="0" lvl="0" indent="0" algn="ctr">
                        <a:lnSpc>
                          <a:spcPts val="2634"/>
                        </a:lnSpc>
                      </a:pPr>
                      <a:r>
                        <a:rPr lang="en-US" sz="2213" u="none" spc="115">
                          <a:solidFill>
                            <a:srgbClr val="000000"/>
                          </a:solidFill>
                          <a:latin typeface="IBM Plex Sans"/>
                        </a:rPr>
                        <a:t>  </a:t>
                      </a:r>
                    </a:p>
                  </a:txBody>
                  <a:tcPr marL="137952" marR="137952" marT="137952" marB="137952" anchor="ctr">
                    <a:lnL w="15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173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634"/>
                        </a:lnSpc>
                        <a:defRPr/>
                      </a:pPr>
                      <a:endParaRPr lang="en-US" sz="1100"/>
                    </a:p>
                    <a:p>
                      <a:pPr marL="0" lvl="0" indent="0" algn="ctr">
                        <a:lnSpc>
                          <a:spcPts val="2634"/>
                        </a:lnSpc>
                      </a:pPr>
                      <a:r>
                        <a:rPr lang="en-US" sz="2213" u="none" spc="115">
                          <a:solidFill>
                            <a:srgbClr val="000000"/>
                          </a:solidFill>
                          <a:latin typeface="IBM Plex Sans"/>
                        </a:rPr>
                        <a:t>  Protección</a:t>
                      </a:r>
                    </a:p>
                    <a:p>
                      <a:pPr marL="0" lvl="0" indent="0" algn="ctr">
                        <a:lnSpc>
                          <a:spcPts val="2634"/>
                        </a:lnSpc>
                      </a:pPr>
                      <a:r>
                        <a:rPr lang="en-US" sz="2213" u="none" spc="115">
                          <a:solidFill>
                            <a:srgbClr val="000000"/>
                          </a:solidFill>
                          <a:latin typeface="IBM Plex Sans"/>
                        </a:rPr>
                        <a:t>  diferencial clase A (como mínimo )</a:t>
                      </a:r>
                    </a:p>
                    <a:p>
                      <a:pPr marL="0" lvl="0" indent="0" algn="ctr">
                        <a:lnSpc>
                          <a:spcPts val="2634"/>
                        </a:lnSpc>
                      </a:pPr>
                      <a:r>
                        <a:rPr lang="en-US" sz="2213" u="none" spc="115">
                          <a:solidFill>
                            <a:srgbClr val="000000"/>
                          </a:solidFill>
                          <a:latin typeface="IBM Plex Sans"/>
                        </a:rPr>
                        <a:t>  </a:t>
                      </a:r>
                    </a:p>
                  </a:txBody>
                  <a:tcPr marL="137952" marR="137952" marT="137952" marB="137952" anchor="ctr">
                    <a:lnL w="15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634"/>
                        </a:lnSpc>
                        <a:defRPr/>
                      </a:pPr>
                      <a:endParaRPr lang="en-US" sz="1100"/>
                    </a:p>
                    <a:p>
                      <a:pPr marL="0" lvl="0" indent="0" algn="ctr">
                        <a:lnSpc>
                          <a:spcPts val="2634"/>
                        </a:lnSpc>
                      </a:pPr>
                      <a:r>
                        <a:rPr lang="en-US" sz="2213" u="none" spc="115">
                          <a:solidFill>
                            <a:srgbClr val="000000"/>
                          </a:solidFill>
                          <a:latin typeface="IBM Plex Sans"/>
                        </a:rPr>
                        <a:t>  Protección</a:t>
                      </a:r>
                    </a:p>
                    <a:p>
                      <a:pPr marL="0" lvl="0" indent="0" algn="ctr">
                        <a:lnSpc>
                          <a:spcPts val="2634"/>
                        </a:lnSpc>
                      </a:pPr>
                      <a:r>
                        <a:rPr lang="en-US" sz="2213" u="none" spc="115">
                          <a:solidFill>
                            <a:srgbClr val="000000"/>
                          </a:solidFill>
                          <a:latin typeface="IBM Plex Sans"/>
                        </a:rPr>
                        <a:t>  diferencial clase B</a:t>
                      </a:r>
                    </a:p>
                    <a:p>
                      <a:pPr marL="0" lvl="0" indent="0" algn="ctr">
                        <a:lnSpc>
                          <a:spcPts val="2634"/>
                        </a:lnSpc>
                      </a:pPr>
                      <a:r>
                        <a:rPr lang="en-US" sz="2213" u="none" spc="115">
                          <a:solidFill>
                            <a:srgbClr val="000000"/>
                          </a:solidFill>
                          <a:latin typeface="IBM Plex Sans"/>
                        </a:rPr>
                        <a:t>  </a:t>
                      </a:r>
                    </a:p>
                  </a:txBody>
                  <a:tcPr marL="137952" marR="137952" marT="137952" marB="137952" anchor="ctr">
                    <a:lnL w="15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752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634"/>
                        </a:lnSpc>
                        <a:defRPr/>
                      </a:pPr>
                      <a:endParaRPr lang="en-US" sz="1100"/>
                    </a:p>
                    <a:p>
                      <a:pPr marL="0" lvl="0" indent="0" algn="ctr">
                        <a:lnSpc>
                          <a:spcPts val="2634"/>
                        </a:lnSpc>
                      </a:pPr>
                      <a:r>
                        <a:rPr lang="en-US" sz="2213" u="none" spc="115">
                          <a:solidFill>
                            <a:srgbClr val="000000"/>
                          </a:solidFill>
                          <a:latin typeface="IBM Plex Sans"/>
                        </a:rPr>
                        <a:t>  Prot. sobretensiones</a:t>
                      </a:r>
                    </a:p>
                    <a:p>
                      <a:pPr marL="0" lvl="0" indent="0" algn="ctr">
                        <a:lnSpc>
                          <a:spcPts val="2634"/>
                        </a:lnSpc>
                      </a:pPr>
                      <a:r>
                        <a:rPr lang="en-US" sz="2213" u="none" spc="115">
                          <a:solidFill>
                            <a:srgbClr val="000000"/>
                          </a:solidFill>
                          <a:latin typeface="IBM Plex Sans"/>
                        </a:rPr>
                        <a:t>  tipo 2 permanentes + transitorias</a:t>
                      </a:r>
                    </a:p>
                    <a:p>
                      <a:pPr marL="0" lvl="0" indent="0" algn="ctr">
                        <a:lnSpc>
                          <a:spcPts val="2634"/>
                        </a:lnSpc>
                      </a:pPr>
                      <a:r>
                        <a:rPr lang="en-US" sz="2213" u="none" spc="115">
                          <a:solidFill>
                            <a:srgbClr val="000000"/>
                          </a:solidFill>
                          <a:latin typeface="IBM Plex Sans"/>
                        </a:rPr>
                        <a:t>  </a:t>
                      </a:r>
                    </a:p>
                  </a:txBody>
                  <a:tcPr marL="137952" marR="137952" marT="137952" marB="137952" anchor="ctr">
                    <a:lnL w="15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634"/>
                        </a:lnSpc>
                        <a:defRPr/>
                      </a:pPr>
                      <a:endParaRPr lang="en-US" sz="1100"/>
                    </a:p>
                    <a:p>
                      <a:pPr marL="0" lvl="0" indent="0" algn="ctr">
                        <a:lnSpc>
                          <a:spcPts val="2634"/>
                        </a:lnSpc>
                      </a:pPr>
                      <a:r>
                        <a:rPr lang="en-US" sz="2213" u="none" spc="115">
                          <a:solidFill>
                            <a:srgbClr val="000000"/>
                          </a:solidFill>
                          <a:latin typeface="IBM Plex Sans"/>
                        </a:rPr>
                        <a:t>  Prot. sobretensiones</a:t>
                      </a:r>
                    </a:p>
                    <a:p>
                      <a:pPr marL="0" lvl="0" indent="0" algn="ctr">
                        <a:lnSpc>
                          <a:spcPts val="2634"/>
                        </a:lnSpc>
                      </a:pPr>
                      <a:r>
                        <a:rPr lang="en-US" sz="2213" u="none" spc="115">
                          <a:solidFill>
                            <a:srgbClr val="000000"/>
                          </a:solidFill>
                          <a:latin typeface="IBM Plex Sans"/>
                        </a:rPr>
                        <a:t>  tipo 2 permanentes + transitorias</a:t>
                      </a:r>
                    </a:p>
                    <a:p>
                      <a:pPr marL="0" lvl="0" indent="0" algn="ctr">
                        <a:lnSpc>
                          <a:spcPts val="2634"/>
                        </a:lnSpc>
                      </a:pPr>
                      <a:r>
                        <a:rPr lang="en-US" sz="2213" u="none" spc="115">
                          <a:solidFill>
                            <a:srgbClr val="000000"/>
                          </a:solidFill>
                          <a:latin typeface="IBM Plex Sans"/>
                        </a:rPr>
                        <a:t>  </a:t>
                      </a:r>
                    </a:p>
                  </a:txBody>
                  <a:tcPr marL="137952" marR="137952" marT="137952" marB="137952" anchor="ctr">
                    <a:lnL w="15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516315" y="1820020"/>
            <a:ext cx="5296659" cy="10064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47"/>
              </a:lnSpc>
            </a:pPr>
            <a:r>
              <a:rPr lang="en-US" sz="3899" spc="11">
                <a:solidFill>
                  <a:srgbClr val="FFFFFF"/>
                </a:solidFill>
                <a:latin typeface="IBM Plex Sans Bold"/>
              </a:rPr>
              <a:t>4.3 PROTECCIONES ELÉCTRICAS </a:t>
            </a:r>
          </a:p>
          <a:p>
            <a:pPr>
              <a:lnSpc>
                <a:spcPts val="5147"/>
              </a:lnSpc>
            </a:pPr>
            <a:r>
              <a:rPr lang="en-US" sz="3899" spc="11">
                <a:solidFill>
                  <a:srgbClr val="FFFFFF"/>
                </a:solidFill>
                <a:latin typeface="IBM Plex Sans Bold"/>
              </a:rPr>
              <a:t>EN LOS PDR</a:t>
            </a:r>
          </a:p>
          <a:p>
            <a:pPr algn="just">
              <a:lnSpc>
                <a:spcPts val="5411"/>
              </a:lnSpc>
            </a:pPr>
            <a:endParaRPr lang="en-US" sz="3899" spc="11">
              <a:solidFill>
                <a:srgbClr val="FFFFFF"/>
              </a:solidFill>
              <a:latin typeface="IBM Plex Sans Bold"/>
            </a:endParaRPr>
          </a:p>
          <a:p>
            <a:pPr>
              <a:lnSpc>
                <a:spcPts val="5279"/>
              </a:lnSpc>
            </a:pPr>
            <a:r>
              <a:rPr lang="en-US" sz="3999" spc="11">
                <a:solidFill>
                  <a:srgbClr val="FFFFFF"/>
                </a:solidFill>
                <a:latin typeface="IBM Plex Sans"/>
              </a:rPr>
              <a:t>Siguiendo la </a:t>
            </a:r>
            <a:r>
              <a:rPr lang="en-US" sz="3999" spc="11">
                <a:solidFill>
                  <a:srgbClr val="FFFFFF"/>
                </a:solidFill>
                <a:latin typeface="IBM Plex Sans Bold"/>
              </a:rPr>
              <a:t>ITC-BT-52,</a:t>
            </a:r>
            <a:r>
              <a:rPr lang="en-US" sz="3999" spc="11">
                <a:solidFill>
                  <a:srgbClr val="FFFFFF"/>
                </a:solidFill>
                <a:latin typeface="IBM Plex Sans"/>
              </a:rPr>
              <a:t> todos los PDR deben protegerse de la siguiente manera &gt;&gt;&gt;&gt;&gt;</a:t>
            </a:r>
          </a:p>
          <a:p>
            <a:pPr algn="just">
              <a:lnSpc>
                <a:spcPts val="5411"/>
              </a:lnSpc>
            </a:pPr>
            <a:endParaRPr lang="en-US" sz="3999" spc="11">
              <a:solidFill>
                <a:srgbClr val="FFFFFF"/>
              </a:solidFill>
              <a:latin typeface="IBM Plex Sans"/>
            </a:endParaRPr>
          </a:p>
          <a:p>
            <a:pPr algn="just">
              <a:lnSpc>
                <a:spcPts val="5675"/>
              </a:lnSpc>
            </a:pPr>
            <a:endParaRPr lang="en-US" sz="3999" spc="11">
              <a:solidFill>
                <a:srgbClr val="FFFFFF"/>
              </a:solidFill>
              <a:latin typeface="IBM Plex Sans"/>
            </a:endParaRPr>
          </a:p>
          <a:p>
            <a:pPr algn="just">
              <a:lnSpc>
                <a:spcPts val="5675"/>
              </a:lnSpc>
            </a:pPr>
            <a:endParaRPr lang="en-US" sz="3999" spc="11">
              <a:solidFill>
                <a:srgbClr val="FFFFFF"/>
              </a:solidFill>
              <a:latin typeface="IBM Plex Sans"/>
            </a:endParaRPr>
          </a:p>
          <a:p>
            <a:pPr>
              <a:lnSpc>
                <a:spcPts val="5279"/>
              </a:lnSpc>
            </a:pPr>
            <a:endParaRPr lang="en-US" sz="3999" spc="11">
              <a:solidFill>
                <a:srgbClr val="FFFFFF"/>
              </a:solidFill>
              <a:latin typeface="IBM Plex Sans"/>
            </a:endParaRPr>
          </a:p>
          <a:p>
            <a:pPr>
              <a:lnSpc>
                <a:spcPts val="5279"/>
              </a:lnSpc>
            </a:pPr>
            <a:endParaRPr lang="en-US" sz="3999" spc="11">
              <a:solidFill>
                <a:srgbClr val="FFFFFF"/>
              </a:solidFill>
              <a:latin typeface="IBM Plex Sans"/>
            </a:endParaRPr>
          </a:p>
          <a:p>
            <a:pPr>
              <a:lnSpc>
                <a:spcPts val="5279"/>
              </a:lnSpc>
            </a:pPr>
            <a:endParaRPr lang="en-US" sz="3999" spc="11">
              <a:solidFill>
                <a:srgbClr val="FFFFFF"/>
              </a:solidFill>
              <a:latin typeface="IBM Plex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05" y="0"/>
            <a:ext cx="18287295" cy="2018824"/>
          </a:xfrm>
          <a:custGeom>
            <a:avLst/>
            <a:gdLst/>
            <a:ahLst/>
            <a:cxnLst/>
            <a:rect l="l" t="t" r="r" b="b"/>
            <a:pathLst>
              <a:path w="18287295" h="2018824">
                <a:moveTo>
                  <a:pt x="0" y="0"/>
                </a:moveTo>
                <a:lnTo>
                  <a:pt x="18287295" y="0"/>
                </a:lnTo>
                <a:lnTo>
                  <a:pt x="18287295" y="2018824"/>
                </a:lnTo>
                <a:lnTo>
                  <a:pt x="0" y="2018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4000500"/>
            <a:ext cx="16230600" cy="4657725"/>
          </a:xfrm>
          <a:custGeom>
            <a:avLst/>
            <a:gdLst/>
            <a:ahLst/>
            <a:cxnLst/>
            <a:rect l="l" t="t" r="r" b="b"/>
            <a:pathLst>
              <a:path w="11803569" h="3679508">
                <a:moveTo>
                  <a:pt x="0" y="0"/>
                </a:moveTo>
                <a:lnTo>
                  <a:pt x="11803569" y="0"/>
                </a:lnTo>
                <a:lnTo>
                  <a:pt x="11803569" y="3679507"/>
                </a:lnTo>
                <a:lnTo>
                  <a:pt x="0" y="36795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207589" y="536219"/>
            <a:ext cx="15872841" cy="854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FFFFFF"/>
                </a:solidFill>
                <a:latin typeface="Open Sans Bold"/>
              </a:rPr>
              <a:t>4.4 LEGALIZACIÓN DE PDR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870125"/>
            <a:ext cx="16702984" cy="2257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200">
                <a:solidFill>
                  <a:srgbClr val="111B1E"/>
                </a:solidFill>
                <a:latin typeface="IBM Plex Sans"/>
              </a:rPr>
              <a:t>Todos los PDR deben ser legalizados, atendiendo a la tipología de instalación puede ser necesario un proyecto o simplemente el certificado de instalación eléctrica.</a:t>
            </a:r>
          </a:p>
          <a:p>
            <a:pPr>
              <a:lnSpc>
                <a:spcPts val="4500"/>
              </a:lnSpc>
            </a:pPr>
            <a:endParaRPr lang="en-US" sz="3000" spc="200">
              <a:solidFill>
                <a:srgbClr val="111B1E"/>
              </a:solidFill>
              <a:latin typeface="IBM Plex Sans"/>
            </a:endParaRPr>
          </a:p>
          <a:p>
            <a:pPr algn="l">
              <a:lnSpc>
                <a:spcPts val="4500"/>
              </a:lnSpc>
            </a:pPr>
            <a:endParaRPr lang="en-US" sz="3000" spc="200">
              <a:solidFill>
                <a:srgbClr val="111B1E"/>
              </a:solidFill>
              <a:latin typeface="IBM Plex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07589" y="8658225"/>
            <a:ext cx="16702984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r>
              <a:rPr lang="en-US" sz="3000" u="none" spc="200">
                <a:solidFill>
                  <a:srgbClr val="111B1E"/>
                </a:solidFill>
                <a:latin typeface="IBM Plex Sans"/>
              </a:rPr>
              <a:t>En el resto de circunstancias con el certificado de instalación eléctrica es suficiente.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BF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74164" y="3758470"/>
            <a:ext cx="1380601" cy="1085850"/>
          </a:xfrm>
          <a:custGeom>
            <a:avLst/>
            <a:gdLst/>
            <a:ahLst/>
            <a:cxnLst/>
            <a:rect l="l" t="t" r="r" b="b"/>
            <a:pathLst>
              <a:path w="1380601" h="1085850">
                <a:moveTo>
                  <a:pt x="0" y="0"/>
                </a:moveTo>
                <a:lnTo>
                  <a:pt x="1380601" y="0"/>
                </a:lnTo>
                <a:lnTo>
                  <a:pt x="1380601" y="1085850"/>
                </a:lnTo>
                <a:lnTo>
                  <a:pt x="0" y="10858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919328" y="3635807"/>
            <a:ext cx="1333386" cy="1333386"/>
          </a:xfrm>
          <a:custGeom>
            <a:avLst/>
            <a:gdLst/>
            <a:ahLst/>
            <a:cxnLst/>
            <a:rect l="l" t="t" r="r" b="b"/>
            <a:pathLst>
              <a:path w="1333386" h="1333386">
                <a:moveTo>
                  <a:pt x="0" y="0"/>
                </a:moveTo>
                <a:lnTo>
                  <a:pt x="1333386" y="0"/>
                </a:lnTo>
                <a:lnTo>
                  <a:pt x="1333386" y="1333385"/>
                </a:lnTo>
                <a:lnTo>
                  <a:pt x="0" y="13333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710521" y="5499144"/>
            <a:ext cx="4507887" cy="497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FFFFFF"/>
                </a:solidFill>
                <a:latin typeface="Open Sans Bold"/>
              </a:rPr>
              <a:t>digavel@digavel.com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680868" y="5515655"/>
            <a:ext cx="3810305" cy="481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Open Sans Bold"/>
              </a:rPr>
              <a:t>www.digavel.com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05" y="0"/>
            <a:ext cx="18287295" cy="2018824"/>
          </a:xfrm>
          <a:custGeom>
            <a:avLst/>
            <a:gdLst/>
            <a:ahLst/>
            <a:cxnLst/>
            <a:rect l="l" t="t" r="r" b="b"/>
            <a:pathLst>
              <a:path w="18287295" h="2018824">
                <a:moveTo>
                  <a:pt x="0" y="0"/>
                </a:moveTo>
                <a:lnTo>
                  <a:pt x="18287295" y="0"/>
                </a:lnTo>
                <a:lnTo>
                  <a:pt x="18287295" y="2018824"/>
                </a:lnTo>
                <a:lnTo>
                  <a:pt x="0" y="2018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866956"/>
              </p:ext>
            </p:extLst>
          </p:nvPr>
        </p:nvGraphicFramePr>
        <p:xfrm>
          <a:off x="2319898" y="2247900"/>
          <a:ext cx="11624701" cy="3310693"/>
        </p:xfrm>
        <a:graphic>
          <a:graphicData uri="http://schemas.openxmlformats.org/drawingml/2006/table">
            <a:tbl>
              <a:tblPr/>
              <a:tblGrid>
                <a:gridCol w="6471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2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7401">
                <a:tc gridSpan="2">
                  <a:txBody>
                    <a:bodyPr/>
                    <a:lstStyle/>
                    <a:p>
                      <a:pPr algn="ctr">
                        <a:lnSpc>
                          <a:spcPts val="3285"/>
                        </a:lnSpc>
                        <a:defRPr/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IBM Plex Sans Bold"/>
                        </a:rPr>
                        <a:t>AC </a:t>
                      </a:r>
                      <a:endParaRPr lang="en-US" sz="1300"/>
                    </a:p>
                  </a:txBody>
                  <a:tcPr marL="76843" marR="76843" marT="76843" marB="76843" anchor="ctr">
                    <a:lnL w="16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285"/>
                        </a:lnSpc>
                        <a:defRPr/>
                      </a:pPr>
                      <a:r>
                        <a:rPr lang="en-US" sz="2347">
                          <a:solidFill>
                            <a:srgbClr val="000000"/>
                          </a:solidFill>
                          <a:latin typeface="IBM Plex Sans Bold"/>
                        </a:rPr>
                        <a:t>AC </a:t>
                      </a:r>
                      <a:endParaRPr lang="en-US" sz="1100"/>
                    </a:p>
                  </a:txBody>
                  <a:tcPr marL="73306" marR="73306" marT="73306" marB="73306" anchor="ctr">
                    <a:lnL w="16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3292">
                <a:tc>
                  <a:txBody>
                    <a:bodyPr/>
                    <a:lstStyle/>
                    <a:p>
                      <a:pPr algn="ctr">
                        <a:lnSpc>
                          <a:spcPts val="2747"/>
                        </a:lnSpc>
                        <a:defRPr/>
                      </a:pPr>
                      <a:endParaRPr lang="en-US" sz="1300" dirty="0"/>
                    </a:p>
                    <a:p>
                      <a:pPr algn="ctr">
                        <a:lnSpc>
                          <a:spcPts val="3393"/>
                        </a:lnSpc>
                      </a:pPr>
                      <a:r>
                        <a:rPr lang="en-US" sz="2700" dirty="0">
                          <a:solidFill>
                            <a:srgbClr val="FFFFFF"/>
                          </a:solidFill>
                          <a:latin typeface="IBM Plex Sans"/>
                        </a:rPr>
                        <a:t> TIPO 1</a:t>
                      </a:r>
                    </a:p>
                    <a:p>
                      <a:pPr algn="ctr">
                        <a:lnSpc>
                          <a:spcPts val="3393"/>
                        </a:lnSpc>
                      </a:pPr>
                      <a:r>
                        <a:rPr lang="en-US" sz="2700" dirty="0">
                          <a:solidFill>
                            <a:srgbClr val="FFFFFF"/>
                          </a:solidFill>
                          <a:latin typeface="IBM Plex Sans"/>
                        </a:rPr>
                        <a:t> ( Yazaki  – SAE J1772/IEC 62196-2 )</a:t>
                      </a:r>
                    </a:p>
                    <a:p>
                      <a:pPr algn="ctr">
                        <a:lnSpc>
                          <a:spcPts val="2747"/>
                        </a:lnSpc>
                      </a:pPr>
                      <a:r>
                        <a:rPr lang="en-US" sz="2200" dirty="0">
                          <a:solidFill>
                            <a:srgbClr val="FFFFFF"/>
                          </a:solidFill>
                          <a:latin typeface="IBM Plex Sans"/>
                        </a:rPr>
                        <a:t>   </a:t>
                      </a:r>
                    </a:p>
                    <a:p>
                      <a:pPr algn="ctr">
                        <a:lnSpc>
                          <a:spcPts val="2747"/>
                        </a:lnSpc>
                      </a:pPr>
                      <a:r>
                        <a:rPr lang="en-US" sz="2200" dirty="0">
                          <a:solidFill>
                            <a:srgbClr val="FFFFFF"/>
                          </a:solidFill>
                          <a:latin typeface="IBM Plex Sans"/>
                        </a:rPr>
                        <a:t>  </a:t>
                      </a:r>
                    </a:p>
                  </a:txBody>
                  <a:tcPr marL="81243" marR="81243" marT="81243" marB="81243" anchor="ctr">
                    <a:lnL w="16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F4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16"/>
                        </a:lnSpc>
                        <a:defRPr/>
                      </a:pPr>
                      <a:endParaRPr lang="en-US" sz="1300" dirty="0"/>
                    </a:p>
                    <a:p>
                      <a:pPr algn="ctr">
                        <a:lnSpc>
                          <a:spcPts val="3501"/>
                        </a:lnSpc>
                      </a:pPr>
                      <a:r>
                        <a:rPr lang="en-US" sz="2700" dirty="0">
                          <a:solidFill>
                            <a:srgbClr val="FFFFFF"/>
                          </a:solidFill>
                          <a:latin typeface="IBM Plex Sans"/>
                        </a:rPr>
                        <a:t>  TIPO 2 </a:t>
                      </a:r>
                    </a:p>
                    <a:p>
                      <a:pPr algn="ctr">
                        <a:lnSpc>
                          <a:spcPts val="3501"/>
                        </a:lnSpc>
                      </a:pPr>
                      <a:r>
                        <a:rPr lang="en-US" sz="2700" dirty="0">
                          <a:solidFill>
                            <a:srgbClr val="FFFFFF"/>
                          </a:solidFill>
                          <a:latin typeface="IBM Plex Sans"/>
                        </a:rPr>
                        <a:t>(MENEKES ) </a:t>
                      </a:r>
                    </a:p>
                    <a:p>
                      <a:pPr algn="ctr">
                        <a:lnSpc>
                          <a:spcPts val="2316"/>
                        </a:lnSpc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latin typeface="IBM Plex Sans"/>
                        </a:rPr>
                        <a:t>   </a:t>
                      </a:r>
                    </a:p>
                    <a:p>
                      <a:pPr algn="ctr">
                        <a:lnSpc>
                          <a:spcPts val="2316"/>
                        </a:lnSpc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latin typeface="IBM Plex Sans"/>
                        </a:rPr>
                        <a:t>  </a:t>
                      </a:r>
                    </a:p>
                  </a:txBody>
                  <a:tcPr marL="81243" marR="81243" marT="81243" marB="81243" anchor="ctr">
                    <a:lnL w="16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6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F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Freeform 4"/>
          <p:cNvSpPr/>
          <p:nvPr/>
        </p:nvSpPr>
        <p:spPr>
          <a:xfrm>
            <a:off x="2319899" y="4933130"/>
            <a:ext cx="6138301" cy="4172770"/>
          </a:xfrm>
          <a:custGeom>
            <a:avLst/>
            <a:gdLst/>
            <a:ahLst/>
            <a:cxnLst/>
            <a:rect l="l" t="t" r="r" b="b"/>
            <a:pathLst>
              <a:path w="6471684" h="4536672">
                <a:moveTo>
                  <a:pt x="0" y="0"/>
                </a:moveTo>
                <a:lnTo>
                  <a:pt x="6471684" y="0"/>
                </a:lnTo>
                <a:lnTo>
                  <a:pt x="6471684" y="4536672"/>
                </a:lnTo>
                <a:lnTo>
                  <a:pt x="0" y="45366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208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458200" y="4907730"/>
            <a:ext cx="5486400" cy="4198170"/>
          </a:xfrm>
          <a:custGeom>
            <a:avLst/>
            <a:gdLst/>
            <a:ahLst/>
            <a:cxnLst/>
            <a:rect l="l" t="t" r="r" b="b"/>
            <a:pathLst>
              <a:path w="6317222" h="4544764">
                <a:moveTo>
                  <a:pt x="0" y="0"/>
                </a:moveTo>
                <a:lnTo>
                  <a:pt x="6317222" y="0"/>
                </a:lnTo>
                <a:lnTo>
                  <a:pt x="6317222" y="4544764"/>
                </a:lnTo>
                <a:lnTo>
                  <a:pt x="0" y="45447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207589" y="599116"/>
            <a:ext cx="15872841" cy="811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799">
                <a:solidFill>
                  <a:srgbClr val="FFFFFF"/>
                </a:solidFill>
                <a:latin typeface="Open Sans Bold"/>
              </a:rPr>
              <a:t>1.1 TIPOS DE CONECTORES DE VEHíCULO ELÉCTRICO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05" y="0"/>
            <a:ext cx="18287295" cy="2018824"/>
          </a:xfrm>
          <a:custGeom>
            <a:avLst/>
            <a:gdLst/>
            <a:ahLst/>
            <a:cxnLst/>
            <a:rect l="l" t="t" r="r" b="b"/>
            <a:pathLst>
              <a:path w="18287295" h="2018824">
                <a:moveTo>
                  <a:pt x="0" y="0"/>
                </a:moveTo>
                <a:lnTo>
                  <a:pt x="18287295" y="0"/>
                </a:lnTo>
                <a:lnTo>
                  <a:pt x="18287295" y="2018824"/>
                </a:lnTo>
                <a:lnTo>
                  <a:pt x="0" y="2018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2319899" y="2187472"/>
          <a:ext cx="12788906" cy="3774842"/>
        </p:xfrm>
        <a:graphic>
          <a:graphicData uri="http://schemas.openxmlformats.org/drawingml/2006/table">
            <a:tbl>
              <a:tblPr/>
              <a:tblGrid>
                <a:gridCol w="6493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5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1496">
                <a:tc gridSpan="2">
                  <a:txBody>
                    <a:bodyPr/>
                    <a:lstStyle/>
                    <a:p>
                      <a:pPr algn="ctr">
                        <a:lnSpc>
                          <a:spcPts val="3285"/>
                        </a:lnSpc>
                        <a:defRPr/>
                      </a:pPr>
                      <a:r>
                        <a:rPr lang="en-US" sz="2347">
                          <a:solidFill>
                            <a:srgbClr val="000000"/>
                          </a:solidFill>
                          <a:latin typeface="IBM Plex Sans Bold"/>
                        </a:rPr>
                        <a:t>DC</a:t>
                      </a:r>
                      <a:endParaRPr lang="en-US" sz="1100"/>
                    </a:p>
                  </a:txBody>
                  <a:tcPr marL="73306" marR="73306" marT="73306" marB="73306" anchor="ctr">
                    <a:lnL w="219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9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9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9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285"/>
                        </a:lnSpc>
                        <a:defRPr/>
                      </a:pPr>
                      <a:r>
                        <a:rPr lang="en-US" sz="2347">
                          <a:solidFill>
                            <a:srgbClr val="000000"/>
                          </a:solidFill>
                          <a:latin typeface="IBM Plex Sans Bold"/>
                        </a:rPr>
                        <a:t>DC</a:t>
                      </a:r>
                      <a:endParaRPr lang="en-US" sz="1100"/>
                    </a:p>
                  </a:txBody>
                  <a:tcPr marL="73306" marR="73306" marT="73306" marB="73306" anchor="ctr">
                    <a:lnL w="219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9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9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9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3346">
                <a:tc>
                  <a:txBody>
                    <a:bodyPr/>
                    <a:lstStyle/>
                    <a:p>
                      <a:pPr algn="ctr">
                        <a:lnSpc>
                          <a:spcPts val="2747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3393"/>
                        </a:lnSpc>
                      </a:pPr>
                      <a:r>
                        <a:rPr lang="en-US" sz="2424">
                          <a:solidFill>
                            <a:srgbClr val="FFFFFF"/>
                          </a:solidFill>
                          <a:latin typeface="IBM Plex Sans"/>
                        </a:rPr>
                        <a:t>CHADEMO</a:t>
                      </a:r>
                    </a:p>
                    <a:p>
                      <a:pPr algn="ctr">
                        <a:lnSpc>
                          <a:spcPts val="3393"/>
                        </a:lnSpc>
                      </a:pPr>
                      <a:r>
                        <a:rPr lang="en-US" sz="2424">
                          <a:solidFill>
                            <a:srgbClr val="FFFFFF"/>
                          </a:solidFill>
                          <a:latin typeface="IBM Plex Sans"/>
                        </a:rPr>
                        <a:t> (estándar asiático, hasta 80KW ) </a:t>
                      </a:r>
                    </a:p>
                    <a:p>
                      <a:pPr algn="ctr">
                        <a:lnSpc>
                          <a:spcPts val="3393"/>
                        </a:lnSpc>
                      </a:pPr>
                      <a:endParaRPr lang="en-US" sz="2424">
                        <a:solidFill>
                          <a:srgbClr val="FFFFFF"/>
                        </a:solidFill>
                        <a:latin typeface="IBM Plex Sans"/>
                      </a:endParaRPr>
                    </a:p>
                    <a:p>
                      <a:pPr algn="ctr">
                        <a:lnSpc>
                          <a:spcPts val="2747"/>
                        </a:lnSpc>
                      </a:pPr>
                      <a:r>
                        <a:rPr lang="en-US" sz="1962">
                          <a:solidFill>
                            <a:srgbClr val="FFFFFF"/>
                          </a:solidFill>
                          <a:latin typeface="IBM Plex Sans"/>
                        </a:rPr>
                        <a:t>   </a:t>
                      </a:r>
                    </a:p>
                    <a:p>
                      <a:pPr algn="ctr">
                        <a:lnSpc>
                          <a:spcPts val="2747"/>
                        </a:lnSpc>
                      </a:pPr>
                      <a:r>
                        <a:rPr lang="en-US" sz="1962">
                          <a:solidFill>
                            <a:srgbClr val="FFFFFF"/>
                          </a:solidFill>
                          <a:latin typeface="IBM Plex Sans"/>
                        </a:rPr>
                        <a:t>  </a:t>
                      </a:r>
                    </a:p>
                  </a:txBody>
                  <a:tcPr marL="73306" marR="73306" marT="73306" marB="73306" anchor="ctr">
                    <a:lnL w="219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9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9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9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F4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96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3296"/>
                        </a:lnSpc>
                      </a:pPr>
                      <a:r>
                        <a:rPr lang="en-US" sz="2354" spc="-77">
                          <a:solidFill>
                            <a:srgbClr val="FFFFFF"/>
                          </a:solidFill>
                          <a:latin typeface="IBM Plex Sans"/>
                        </a:rPr>
                        <a:t>CCS COMBO</a:t>
                      </a:r>
                    </a:p>
                    <a:p>
                      <a:pPr algn="ctr">
                        <a:lnSpc>
                          <a:spcPts val="3296"/>
                        </a:lnSpc>
                      </a:pPr>
                      <a:r>
                        <a:rPr lang="en-US" sz="2354" spc="-77">
                          <a:solidFill>
                            <a:srgbClr val="FFFFFF"/>
                          </a:solidFill>
                          <a:latin typeface="IBM Plex Sans"/>
                        </a:rPr>
                        <a:t> ( estándar europeo, hasta 300KW ) </a:t>
                      </a:r>
                    </a:p>
                    <a:p>
                      <a:pPr algn="ctr">
                        <a:lnSpc>
                          <a:spcPts val="3296"/>
                        </a:lnSpc>
                      </a:pPr>
                      <a:r>
                        <a:rPr lang="en-US" sz="2354" spc="-77">
                          <a:solidFill>
                            <a:srgbClr val="FFFFFF"/>
                          </a:solidFill>
                          <a:latin typeface="IBM Plex Sans"/>
                        </a:rPr>
                        <a:t>tiende a ser el futuro </a:t>
                      </a:r>
                    </a:p>
                    <a:p>
                      <a:pPr>
                        <a:lnSpc>
                          <a:spcPts val="3296"/>
                        </a:lnSpc>
                      </a:pPr>
                      <a:endParaRPr lang="en-US" sz="2354" spc="-77">
                        <a:solidFill>
                          <a:srgbClr val="FFFFFF"/>
                        </a:solidFill>
                        <a:latin typeface="IBM Plex Sans"/>
                      </a:endParaRPr>
                    </a:p>
                    <a:p>
                      <a:pPr>
                        <a:lnSpc>
                          <a:spcPts val="3296"/>
                        </a:lnSpc>
                      </a:pPr>
                      <a:r>
                        <a:rPr lang="en-US" sz="2354" spc="-77">
                          <a:solidFill>
                            <a:srgbClr val="FFFFFF"/>
                          </a:solidFill>
                          <a:latin typeface="IBM Plex Sans"/>
                        </a:rPr>
                        <a:t>  </a:t>
                      </a:r>
                    </a:p>
                    <a:p>
                      <a:pPr algn="l">
                        <a:lnSpc>
                          <a:spcPts val="3296"/>
                        </a:lnSpc>
                      </a:pPr>
                      <a:endParaRPr lang="en-US" sz="2354" spc="-77">
                        <a:solidFill>
                          <a:srgbClr val="FFFFFF"/>
                        </a:solidFill>
                        <a:latin typeface="IBM Plex Sans"/>
                      </a:endParaRPr>
                    </a:p>
                  </a:txBody>
                  <a:tcPr marL="73306" marR="73306" marT="73306" marB="73306" anchor="b">
                    <a:lnL w="219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9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9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9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F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Freeform 4"/>
          <p:cNvSpPr/>
          <p:nvPr/>
        </p:nvSpPr>
        <p:spPr>
          <a:xfrm>
            <a:off x="2310374" y="4986418"/>
            <a:ext cx="6518278" cy="5091470"/>
          </a:xfrm>
          <a:custGeom>
            <a:avLst/>
            <a:gdLst/>
            <a:ahLst/>
            <a:cxnLst/>
            <a:rect l="l" t="t" r="r" b="b"/>
            <a:pathLst>
              <a:path w="6518278" h="5091470">
                <a:moveTo>
                  <a:pt x="0" y="0"/>
                </a:moveTo>
                <a:lnTo>
                  <a:pt x="6518278" y="0"/>
                </a:lnTo>
                <a:lnTo>
                  <a:pt x="6518278" y="5091470"/>
                </a:lnTo>
                <a:lnTo>
                  <a:pt x="0" y="50914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55" r="-2109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828652" y="4995229"/>
            <a:ext cx="6280153" cy="5073848"/>
          </a:xfrm>
          <a:custGeom>
            <a:avLst/>
            <a:gdLst/>
            <a:ahLst/>
            <a:cxnLst/>
            <a:rect l="l" t="t" r="r" b="b"/>
            <a:pathLst>
              <a:path w="6280153" h="5073848">
                <a:moveTo>
                  <a:pt x="0" y="0"/>
                </a:moveTo>
                <a:lnTo>
                  <a:pt x="6280153" y="0"/>
                </a:lnTo>
                <a:lnTo>
                  <a:pt x="6280153" y="5073848"/>
                </a:lnTo>
                <a:lnTo>
                  <a:pt x="0" y="50738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112" r="-18105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207589" y="599116"/>
            <a:ext cx="15872841" cy="811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799">
                <a:solidFill>
                  <a:srgbClr val="FFFFFF"/>
                </a:solidFill>
                <a:latin typeface="Open Sans Bold"/>
              </a:rPr>
              <a:t>1.1 TIPOS DE CONECTORES DE VEHíCULO ELÉCTRICO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BF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633908" cy="10287000"/>
          </a:xfrm>
          <a:custGeom>
            <a:avLst/>
            <a:gdLst/>
            <a:ahLst/>
            <a:cxnLst/>
            <a:rect l="l" t="t" r="r" b="b"/>
            <a:pathLst>
              <a:path w="633908" h="10287000">
                <a:moveTo>
                  <a:pt x="0" y="0"/>
                </a:moveTo>
                <a:lnTo>
                  <a:pt x="633908" y="0"/>
                </a:lnTo>
                <a:lnTo>
                  <a:pt x="63390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573000" y="8572500"/>
            <a:ext cx="5520705" cy="1714500"/>
          </a:xfrm>
          <a:custGeom>
            <a:avLst/>
            <a:gdLst/>
            <a:ahLst/>
            <a:cxnLst/>
            <a:rect l="l" t="t" r="r" b="b"/>
            <a:pathLst>
              <a:path w="7442197" h="2535355">
                <a:moveTo>
                  <a:pt x="0" y="0"/>
                </a:moveTo>
                <a:lnTo>
                  <a:pt x="7442197" y="0"/>
                </a:lnTo>
                <a:lnTo>
                  <a:pt x="7442197" y="2535354"/>
                </a:lnTo>
                <a:lnTo>
                  <a:pt x="0" y="25353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104406" y="1053017"/>
            <a:ext cx="10658533" cy="844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spc="199">
                <a:solidFill>
                  <a:srgbClr val="FFFFFF"/>
                </a:solidFill>
                <a:latin typeface="IBM Plex Sans Bold"/>
              </a:rPr>
              <a:t>1.2 CURIOSIDADES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104406" y="3195371"/>
            <a:ext cx="15554727" cy="5974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772" lvl="1" indent="-345386">
              <a:lnSpc>
                <a:spcPts val="4799"/>
              </a:lnSpc>
              <a:buFont typeface="Arial"/>
              <a:buChar char="•"/>
            </a:pPr>
            <a:r>
              <a:rPr lang="en-US" sz="3199" spc="214">
                <a:solidFill>
                  <a:srgbClr val="FFFFFF"/>
                </a:solidFill>
                <a:latin typeface="IBM Plex Sans"/>
              </a:rPr>
              <a:t>La velocidad máxima de carga esta entre el 20-80 % de batería, fuera de estos rangos la velocidad disminuye para proteger la batería.</a:t>
            </a:r>
          </a:p>
          <a:p>
            <a:pPr>
              <a:lnSpc>
                <a:spcPts val="4799"/>
              </a:lnSpc>
            </a:pPr>
            <a:endParaRPr lang="en-US" sz="3199" spc="214">
              <a:solidFill>
                <a:srgbClr val="FFFFFF"/>
              </a:solidFill>
              <a:latin typeface="IBM Plex Sans"/>
            </a:endParaRPr>
          </a:p>
          <a:p>
            <a:pPr marL="690772" lvl="1" indent="-345386">
              <a:lnSpc>
                <a:spcPts val="4799"/>
              </a:lnSpc>
              <a:buFont typeface="Arial"/>
              <a:buChar char="•"/>
            </a:pPr>
            <a:r>
              <a:rPr lang="en-US" sz="3199" spc="214">
                <a:solidFill>
                  <a:srgbClr val="FFFFFF"/>
                </a:solidFill>
                <a:latin typeface="IBM Plex Sans"/>
              </a:rPr>
              <a:t>Las baterías sufren mucho con las bajas temperaturas.</a:t>
            </a:r>
          </a:p>
          <a:p>
            <a:pPr>
              <a:lnSpc>
                <a:spcPts val="4799"/>
              </a:lnSpc>
            </a:pPr>
            <a:endParaRPr lang="en-US" sz="3199" spc="214">
              <a:solidFill>
                <a:srgbClr val="FFFFFF"/>
              </a:solidFill>
              <a:latin typeface="IBM Plex Sans"/>
            </a:endParaRPr>
          </a:p>
          <a:p>
            <a:pPr marL="690772" lvl="1" indent="-345386">
              <a:lnSpc>
                <a:spcPts val="4799"/>
              </a:lnSpc>
              <a:buFont typeface="Arial"/>
              <a:buChar char="•"/>
            </a:pPr>
            <a:r>
              <a:rPr lang="en-US" sz="3199" spc="214">
                <a:solidFill>
                  <a:srgbClr val="FFFFFF"/>
                </a:solidFill>
                <a:latin typeface="IBM Plex Sans"/>
              </a:rPr>
              <a:t>Un vehículo 100% eléctrico consume una media de 16-20 KWH a los 100km.</a:t>
            </a:r>
          </a:p>
          <a:p>
            <a:pPr>
              <a:lnSpc>
                <a:spcPts val="4799"/>
              </a:lnSpc>
            </a:pPr>
            <a:endParaRPr lang="en-US" sz="3199" spc="214">
              <a:solidFill>
                <a:srgbClr val="FFFFFF"/>
              </a:solidFill>
              <a:latin typeface="IBM Plex Sans"/>
            </a:endParaRPr>
          </a:p>
          <a:p>
            <a:pPr marL="690772" lvl="1" indent="-345386" algn="l">
              <a:lnSpc>
                <a:spcPts val="4799"/>
              </a:lnSpc>
              <a:buFont typeface="Arial"/>
              <a:buChar char="•"/>
            </a:pPr>
            <a:r>
              <a:rPr lang="en-US" sz="3199" spc="214">
                <a:solidFill>
                  <a:srgbClr val="FFFFFF"/>
                </a:solidFill>
                <a:latin typeface="IBM Plex Sans"/>
              </a:rPr>
              <a:t>Se estima que un usuario medio gasta en combustible 1/3 de euros que con un vehículo térmico.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B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77964" y="4149376"/>
            <a:ext cx="6136186" cy="5938323"/>
          </a:xfrm>
          <a:custGeom>
            <a:avLst/>
            <a:gdLst/>
            <a:ahLst/>
            <a:cxnLst/>
            <a:rect l="l" t="t" r="r" b="b"/>
            <a:pathLst>
              <a:path w="6136186" h="5938323">
                <a:moveTo>
                  <a:pt x="0" y="0"/>
                </a:moveTo>
                <a:lnTo>
                  <a:pt x="6136186" y="0"/>
                </a:lnTo>
                <a:lnTo>
                  <a:pt x="6136186" y="5938323"/>
                </a:lnTo>
                <a:lnTo>
                  <a:pt x="0" y="59383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382094" y="7376417"/>
            <a:ext cx="2904725" cy="2910545"/>
          </a:xfrm>
          <a:custGeom>
            <a:avLst/>
            <a:gdLst/>
            <a:ahLst/>
            <a:cxnLst/>
            <a:rect l="l" t="t" r="r" b="b"/>
            <a:pathLst>
              <a:path w="2904725" h="2910545">
                <a:moveTo>
                  <a:pt x="0" y="0"/>
                </a:moveTo>
                <a:lnTo>
                  <a:pt x="2904725" y="0"/>
                </a:lnTo>
                <a:lnTo>
                  <a:pt x="2904725" y="2910545"/>
                </a:lnTo>
                <a:lnTo>
                  <a:pt x="0" y="29105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513308" y="1046664"/>
            <a:ext cx="11781958" cy="844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8DBF41"/>
                </a:solidFill>
                <a:latin typeface="IBM Plex Sans Bold"/>
              </a:rPr>
              <a:t>2. MODOS DE CARGA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438720" y="3208391"/>
            <a:ext cx="9626413" cy="4485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48"/>
              </a:lnSpc>
            </a:pPr>
            <a:r>
              <a:rPr lang="en-US" sz="3200" spc="-9">
                <a:solidFill>
                  <a:srgbClr val="FFFFFF"/>
                </a:solidFill>
                <a:latin typeface="IBM Plex Sans"/>
              </a:rPr>
              <a:t>Los vehículos eléctricos e híbridos enchufables necesitan una fuente de alimentación externa para la recarga de sus baterías eléctricas. Esta necesidad ha dado lugar a la estandarización de 4 modos de carga de los coches eléctricos, diferenciados en características y uso.</a:t>
            </a:r>
          </a:p>
          <a:p>
            <a:pPr>
              <a:lnSpc>
                <a:spcPts val="4448"/>
              </a:lnSpc>
            </a:pPr>
            <a:endParaRPr lang="en-US" sz="3200" spc="-9">
              <a:solidFill>
                <a:srgbClr val="FFFFFF"/>
              </a:solidFill>
              <a:latin typeface="IBM Plex Sans"/>
            </a:endParaRPr>
          </a:p>
          <a:p>
            <a:pPr algn="l">
              <a:lnSpc>
                <a:spcPts val="4448"/>
              </a:lnSpc>
            </a:pPr>
            <a:endParaRPr lang="en-US" sz="3200" spc="-9">
              <a:solidFill>
                <a:srgbClr val="FFFFFF"/>
              </a:solidFill>
              <a:latin typeface="IBM Plex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B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38564" y="3283615"/>
            <a:ext cx="14350825" cy="6069935"/>
          </a:xfrm>
          <a:custGeom>
            <a:avLst/>
            <a:gdLst/>
            <a:ahLst/>
            <a:cxnLst/>
            <a:rect l="l" t="t" r="r" b="b"/>
            <a:pathLst>
              <a:path w="14350825" h="6069935">
                <a:moveTo>
                  <a:pt x="0" y="0"/>
                </a:moveTo>
                <a:lnTo>
                  <a:pt x="14350826" y="0"/>
                </a:lnTo>
                <a:lnTo>
                  <a:pt x="14350826" y="6069935"/>
                </a:lnTo>
                <a:lnTo>
                  <a:pt x="0" y="60699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3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823342" y="7383564"/>
            <a:ext cx="1966047" cy="1969986"/>
          </a:xfrm>
          <a:custGeom>
            <a:avLst/>
            <a:gdLst/>
            <a:ahLst/>
            <a:cxnLst/>
            <a:rect l="l" t="t" r="r" b="b"/>
            <a:pathLst>
              <a:path w="1966047" h="1969986">
                <a:moveTo>
                  <a:pt x="0" y="0"/>
                </a:moveTo>
                <a:lnTo>
                  <a:pt x="1966048" y="0"/>
                </a:lnTo>
                <a:lnTo>
                  <a:pt x="1966048" y="1969986"/>
                </a:lnTo>
                <a:lnTo>
                  <a:pt x="0" y="19699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722998" y="1117571"/>
            <a:ext cx="11781958" cy="844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8DBF41"/>
                </a:solidFill>
                <a:latin typeface="IBM Plex Sans Bold"/>
              </a:rPr>
              <a:t>2.1 MODO DE RECARGA 1: SCHUKO</a:t>
            </a:r>
          </a:p>
        </p:txBody>
      </p:sp>
      <p:sp>
        <p:nvSpPr>
          <p:cNvPr id="5" name="Freeform 5"/>
          <p:cNvSpPr/>
          <p:nvPr/>
        </p:nvSpPr>
        <p:spPr>
          <a:xfrm rot="-10800000">
            <a:off x="2438564" y="3283615"/>
            <a:ext cx="1966047" cy="1969986"/>
          </a:xfrm>
          <a:custGeom>
            <a:avLst/>
            <a:gdLst/>
            <a:ahLst/>
            <a:cxnLst/>
            <a:rect l="l" t="t" r="r" b="b"/>
            <a:pathLst>
              <a:path w="1966047" h="1969986">
                <a:moveTo>
                  <a:pt x="0" y="0"/>
                </a:moveTo>
                <a:lnTo>
                  <a:pt x="1966048" y="0"/>
                </a:lnTo>
                <a:lnTo>
                  <a:pt x="1966048" y="1969986"/>
                </a:lnTo>
                <a:lnTo>
                  <a:pt x="0" y="19699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B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49480" y="4599883"/>
            <a:ext cx="9971171" cy="5143500"/>
            <a:chOff x="0" y="0"/>
            <a:chExt cx="13294895" cy="6858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94895" cy="6858000"/>
            </a:xfrm>
            <a:custGeom>
              <a:avLst/>
              <a:gdLst/>
              <a:ahLst/>
              <a:cxnLst/>
              <a:rect l="l" t="t" r="r" b="b"/>
              <a:pathLst>
                <a:path w="13294895" h="6858000">
                  <a:moveTo>
                    <a:pt x="0" y="0"/>
                  </a:moveTo>
                  <a:lnTo>
                    <a:pt x="13294895" y="0"/>
                  </a:lnTo>
                  <a:lnTo>
                    <a:pt x="13294895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1033004" y="4591577"/>
              <a:ext cx="2261891" cy="2266423"/>
            </a:xfrm>
            <a:custGeom>
              <a:avLst/>
              <a:gdLst/>
              <a:ahLst/>
              <a:cxnLst/>
              <a:rect l="l" t="t" r="r" b="b"/>
              <a:pathLst>
                <a:path w="2261891" h="2266423">
                  <a:moveTo>
                    <a:pt x="0" y="0"/>
                  </a:moveTo>
                  <a:lnTo>
                    <a:pt x="2261891" y="0"/>
                  </a:lnTo>
                  <a:lnTo>
                    <a:pt x="2261891" y="2266423"/>
                  </a:lnTo>
                  <a:lnTo>
                    <a:pt x="0" y="22664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2249480" y="952500"/>
            <a:ext cx="15209112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>
                <a:solidFill>
                  <a:srgbClr val="8DBF41"/>
                </a:solidFill>
                <a:latin typeface="IBM Plex Sans Bold"/>
              </a:rPr>
              <a:t>2.2 MODO DE RECARGA 2: SCHUKO + CABLE </a:t>
            </a:r>
          </a:p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8DBF41"/>
                </a:solidFill>
                <a:latin typeface="IBM Plex Sans Bold"/>
              </a:rPr>
              <a:t>DE CARGA DEL VEHÍCULO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67064" y="2826022"/>
            <a:ext cx="15542271" cy="217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4" lvl="1" indent="-269877" algn="just">
              <a:lnSpc>
                <a:spcPts val="3475"/>
              </a:lnSpc>
              <a:buFont typeface="Arial"/>
              <a:buChar char="•"/>
            </a:pPr>
            <a:r>
              <a:rPr lang="en-US" sz="2500" spc="-7">
                <a:solidFill>
                  <a:srgbClr val="FFFFFF"/>
                </a:solidFill>
                <a:latin typeface="IBM Plex Sans"/>
              </a:rPr>
              <a:t>Se suele usar como carga de emergencia en coches eléctricos o para cargar los híbridos enchufables.</a:t>
            </a:r>
          </a:p>
          <a:p>
            <a:pPr marL="539754" lvl="1" indent="-269877" algn="just">
              <a:lnSpc>
                <a:spcPts val="3475"/>
              </a:lnSpc>
              <a:buFont typeface="Arial"/>
              <a:buChar char="•"/>
            </a:pPr>
            <a:r>
              <a:rPr lang="en-US" sz="2500" spc="-7">
                <a:solidFill>
                  <a:srgbClr val="FFFFFF"/>
                </a:solidFill>
                <a:latin typeface="IBM Plex Sans"/>
              </a:rPr>
              <a:t>Se alcanzan potencias máximas de 3,7kw.</a:t>
            </a:r>
          </a:p>
          <a:p>
            <a:pPr marL="539754" lvl="1" indent="-269877" algn="just">
              <a:lnSpc>
                <a:spcPts val="3475"/>
              </a:lnSpc>
              <a:buFont typeface="Arial"/>
              <a:buChar char="•"/>
            </a:pPr>
            <a:r>
              <a:rPr lang="en-US" sz="2500" spc="-7">
                <a:solidFill>
                  <a:srgbClr val="FFFFFF"/>
                </a:solidFill>
                <a:latin typeface="IBM Plex Sans"/>
              </a:rPr>
              <a:t>Un coche con batería de 77kwh tardaría 24h en cargar al 100%.</a:t>
            </a:r>
          </a:p>
          <a:p>
            <a:pPr algn="just">
              <a:lnSpc>
                <a:spcPts val="3475"/>
              </a:lnSpc>
            </a:pPr>
            <a:endParaRPr lang="en-US" sz="2500" spc="-7">
              <a:solidFill>
                <a:srgbClr val="FFFFFF"/>
              </a:solidFill>
              <a:latin typeface="IBM Plex Sans"/>
            </a:endParaRPr>
          </a:p>
          <a:p>
            <a:pPr algn="just">
              <a:lnSpc>
                <a:spcPts val="3475"/>
              </a:lnSpc>
            </a:pPr>
            <a:endParaRPr lang="en-US" sz="2500" spc="-7">
              <a:solidFill>
                <a:srgbClr val="FFFFFF"/>
              </a:solidFill>
              <a:latin typeface="IBM Plex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B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83653" y="4552322"/>
            <a:ext cx="9836998" cy="5191060"/>
          </a:xfrm>
          <a:custGeom>
            <a:avLst/>
            <a:gdLst/>
            <a:ahLst/>
            <a:cxnLst/>
            <a:rect l="l" t="t" r="r" b="b"/>
            <a:pathLst>
              <a:path w="9836998" h="5191060">
                <a:moveTo>
                  <a:pt x="0" y="0"/>
                </a:moveTo>
                <a:lnTo>
                  <a:pt x="9836998" y="0"/>
                </a:lnTo>
                <a:lnTo>
                  <a:pt x="9836998" y="5191061"/>
                </a:lnTo>
                <a:lnTo>
                  <a:pt x="0" y="51910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524233" y="8043565"/>
            <a:ext cx="1696418" cy="1699817"/>
          </a:xfrm>
          <a:custGeom>
            <a:avLst/>
            <a:gdLst/>
            <a:ahLst/>
            <a:cxnLst/>
            <a:rect l="l" t="t" r="r" b="b"/>
            <a:pathLst>
              <a:path w="1696418" h="1699817">
                <a:moveTo>
                  <a:pt x="0" y="0"/>
                </a:moveTo>
                <a:lnTo>
                  <a:pt x="1696418" y="0"/>
                </a:lnTo>
                <a:lnTo>
                  <a:pt x="1696418" y="1699818"/>
                </a:lnTo>
                <a:lnTo>
                  <a:pt x="0" y="16998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249480" y="952500"/>
            <a:ext cx="15209112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8DBF41"/>
                </a:solidFill>
                <a:latin typeface="IBM Plex Sans Bold"/>
              </a:rPr>
              <a:t>2.3 MODO DE RECARGA 3: SEMI - RÁPIDA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67064" y="2635522"/>
            <a:ext cx="15542271" cy="2701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4" lvl="1" indent="-269877" algn="just">
              <a:lnSpc>
                <a:spcPts val="3475"/>
              </a:lnSpc>
              <a:buFont typeface="Arial"/>
              <a:buChar char="•"/>
            </a:pPr>
            <a:r>
              <a:rPr lang="en-US" sz="2500" spc="-7">
                <a:solidFill>
                  <a:srgbClr val="FFFFFF"/>
                </a:solidFill>
                <a:latin typeface="IBM Plex Sans"/>
              </a:rPr>
              <a:t>Siempre en PDR, en este caso vehículo – PDR se comunican y modulan la carga.</a:t>
            </a:r>
          </a:p>
          <a:p>
            <a:pPr marL="539754" lvl="1" indent="-269877" algn="just">
              <a:lnSpc>
                <a:spcPts val="3475"/>
              </a:lnSpc>
              <a:buFont typeface="Arial"/>
              <a:buChar char="•"/>
            </a:pPr>
            <a:r>
              <a:rPr lang="en-US" sz="2500" spc="-7">
                <a:solidFill>
                  <a:srgbClr val="FFFFFF"/>
                </a:solidFill>
                <a:latin typeface="IBM Plex Sans"/>
              </a:rPr>
              <a:t>Se alcanzan potencias de 7,4kw (monofásica) y 11kw (trifásica), hay ciertos vehículos que aceptan hasta 22kw (trifásica).</a:t>
            </a:r>
          </a:p>
          <a:p>
            <a:pPr algn="just">
              <a:lnSpc>
                <a:spcPts val="4170"/>
              </a:lnSpc>
            </a:pPr>
            <a:endParaRPr lang="en-US" sz="2500" spc="-7">
              <a:solidFill>
                <a:srgbClr val="FFFFFF"/>
              </a:solidFill>
              <a:latin typeface="IBM Plex Sans"/>
            </a:endParaRPr>
          </a:p>
          <a:p>
            <a:pPr algn="just">
              <a:lnSpc>
                <a:spcPts val="3475"/>
              </a:lnSpc>
            </a:pPr>
            <a:endParaRPr lang="en-US" sz="2500" spc="-7">
              <a:solidFill>
                <a:srgbClr val="FFFFFF"/>
              </a:solidFill>
              <a:latin typeface="IBM Plex Sans"/>
            </a:endParaRPr>
          </a:p>
          <a:p>
            <a:pPr algn="just">
              <a:lnSpc>
                <a:spcPts val="3475"/>
              </a:lnSpc>
            </a:pPr>
            <a:endParaRPr lang="en-US" sz="2500" spc="-7">
              <a:solidFill>
                <a:srgbClr val="FFFFFF"/>
              </a:solidFill>
              <a:latin typeface="IBM Plex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1355</Words>
  <Application>Microsoft Office PowerPoint</Application>
  <PresentationFormat>Personalizado</PresentationFormat>
  <Paragraphs>276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IBM Plex Sans</vt:lpstr>
      <vt:lpstr>Calibri</vt:lpstr>
      <vt:lpstr>Open Sans Bold</vt:lpstr>
      <vt:lpstr>IBM Plex Sans Bold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DIGAVEL 2021.pdf</dc:title>
  <dc:creator>Raquel Lemos López</dc:creator>
  <cp:lastModifiedBy>Martin Gómez Bará</cp:lastModifiedBy>
  <cp:revision>3</cp:revision>
  <dcterms:created xsi:type="dcterms:W3CDTF">2006-08-16T00:00:00Z</dcterms:created>
  <dcterms:modified xsi:type="dcterms:W3CDTF">2023-06-29T10:19:37Z</dcterms:modified>
  <dc:identifier>DAFnFlHosLo</dc:identifier>
</cp:coreProperties>
</file>