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_rels/slide53.xml.rels" ContentType="application/vnd.openxmlformats-package.relationships+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6.xml.rels" ContentType="application/vnd.openxmlformats-package.relationships+xml"/>
  <Override PartName="/ppt/slides/_rels/slide51.xml.rels" ContentType="application/vnd.openxmlformats-package.relationships+xml"/>
  <Override PartName="/ppt/slides/_rels/slide7.xml.rels" ContentType="application/vnd.openxmlformats-package.relationships+xml"/>
  <Override PartName="/ppt/slides/_rels/slide52.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media/image51.jpeg" ContentType="image/jpeg"/>
  <Override PartName="/ppt/media/image9.png" ContentType="image/png"/>
  <Override PartName="/ppt/media/image1.png" ContentType="image/png"/>
  <Override PartName="/ppt/media/image56.jpeg" ContentType="image/jpeg"/>
  <Override PartName="/ppt/media/image2.png" ContentType="image/png"/>
  <Override PartName="/ppt/media/image3.png" ContentType="image/png"/>
  <Override PartName="/ppt/media/image4.png" ContentType="image/png"/>
  <Override PartName="/ppt/media/image5.png" ContentType="image/png"/>
  <Override PartName="/ppt/media/image34.jpeg" ContentType="image/jpeg"/>
  <Override PartName="/ppt/media/image6.png" ContentType="image/png"/>
  <Override PartName="/ppt/media/image7.png" ContentType="image/png"/>
  <Override PartName="/ppt/media/image8.png" ContentType="image/png"/>
  <Override PartName="/ppt/media/image29.jpeg" ContentType="image/jpeg"/>
  <Override PartName="/ppt/media/image10.png" ContentType="image/png"/>
  <Override PartName="/ppt/media/image11.jpeg" ContentType="image/jpeg"/>
  <Override PartName="/ppt/media/image12.jpeg" ContentType="image/jpeg"/>
  <Override PartName="/ppt/media/image19.png" ContentType="image/png"/>
  <Override PartName="/ppt/media/image13.jpeg" ContentType="image/jpeg"/>
  <Override PartName="/ppt/media/image14.png" ContentType="image/png"/>
  <Override PartName="/ppt/media/image35.jpeg" ContentType="image/jpeg"/>
  <Override PartName="/ppt/media/image15.png" ContentType="image/png"/>
  <Override PartName="/ppt/media/image16.png" ContentType="image/png"/>
  <Override PartName="/ppt/media/image24.jpeg" ContentType="image/jpeg"/>
  <Override PartName="/ppt/media/image17.png" ContentType="image/png"/>
  <Override PartName="/ppt/media/image18.jpeg" ContentType="image/jpeg"/>
  <Override PartName="/ppt/media/image44.png" ContentType="image/png"/>
  <Override PartName="/ppt/media/image20.jpeg" ContentType="image/jpeg"/>
  <Override PartName="/ppt/media/image58.jpeg" ContentType="image/jpeg"/>
  <Override PartName="/ppt/media/image21.png" ContentType="image/png"/>
  <Override PartName="/ppt/media/image22.png" ContentType="image/png"/>
  <Override PartName="/ppt/media/image47.jpeg" ContentType="image/jpeg"/>
  <Override PartName="/ppt/media/image23.png" ContentType="image/png"/>
  <Override PartName="/ppt/media/image25.jpeg" ContentType="image/jpeg"/>
  <Override PartName="/ppt/media/image26.jpeg" ContentType="image/jpeg"/>
  <Override PartName="/ppt/media/image27.jpeg" ContentType="image/jpeg"/>
  <Override PartName="/ppt/media/image53.jpeg" ContentType="image/jpeg"/>
  <Override PartName="/ppt/media/image28.png" ContentType="image/png"/>
  <Override PartName="/ppt/media/image32.png" ContentType="image/png"/>
  <Override PartName="/ppt/media/image30.jpeg" ContentType="image/jpeg"/>
  <Override PartName="/ppt/media/image59.jpeg" ContentType="image/jpeg"/>
  <Override PartName="/ppt/media/image31.png" ContentType="image/png"/>
  <Override PartName="/ppt/media/image48.jpeg" ContentType="image/jpeg"/>
  <Override PartName="/ppt/media/image33.png" ContentType="image/png"/>
  <Override PartName="/ppt/media/image36.jpeg" ContentType="image/jpeg"/>
  <Override PartName="/ppt/media/image37.jpeg" ContentType="image/jpeg"/>
  <Override PartName="/ppt/media/image45.png" ContentType="image/png"/>
  <Override PartName="/ppt/media/image38.jpeg" ContentType="image/jpeg"/>
  <Override PartName="/ppt/media/image55.png" ContentType="image/png"/>
  <Override PartName="/ppt/media/image39.jpeg" ContentType="image/jpeg"/>
  <Override PartName="/ppt/media/image42.jpeg" ContentType="image/jpeg"/>
  <Override PartName="/ppt/media/image40.png" ContentType="image/png"/>
  <Override PartName="/ppt/media/image41.jpeg" ContentType="image/jpeg"/>
  <Override PartName="/ppt/media/image43.jpeg" ContentType="image/jpeg"/>
  <Override PartName="/ppt/media/image46.jpeg" ContentType="image/jpeg"/>
  <Override PartName="/ppt/media/image49.jpeg" ContentType="image/jpeg"/>
  <Override PartName="/ppt/media/image50.jpeg" ContentType="image/jpeg"/>
  <Override PartName="/ppt/media/image52.jpeg" ContentType="image/jpeg"/>
  <Override PartName="/ppt/media/image54.jpeg" ContentType="image/jpeg"/>
  <Override PartName="/ppt/media/image57.jpeg" ContentType="image/jpeg"/>
  <Override PartName="/ppt/media/image60.jpeg" ContentType="image/jpeg"/>
  <Override PartName="/ppt/media/image63.png" ContentType="image/png"/>
  <Override PartName="/ppt/media/image61.jpeg" ContentType="image/jpeg"/>
  <Override PartName="/ppt/media/image62.png" ContentType="image/png"/>
  <Override PartName="/ppt/media/image64.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49"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50"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5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5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54"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55"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57"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58"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59"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60"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61"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62"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9"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80"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82"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84"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8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6"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7" name="PlaceHolder 1"/>
          <p:cNvSpPr>
            <a:spLocks noGrp="1"/>
          </p:cNvSpPr>
          <p:nvPr>
            <p:ph type="subTitle"/>
          </p:nvPr>
        </p:nvSpPr>
        <p:spPr>
          <a:xfrm>
            <a:off x="1506960" y="2404440"/>
            <a:ext cx="7766640" cy="76309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89"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9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91"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28"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93"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9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95"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97"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9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99"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101"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02"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104"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0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06"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07"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109"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10"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11"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12"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13"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14"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9"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120"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122"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124"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2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6"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30"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7" name="PlaceHolder 1"/>
          <p:cNvSpPr>
            <a:spLocks noGrp="1"/>
          </p:cNvSpPr>
          <p:nvPr>
            <p:ph type="subTitle"/>
          </p:nvPr>
        </p:nvSpPr>
        <p:spPr>
          <a:xfrm>
            <a:off x="1506960" y="2404440"/>
            <a:ext cx="7766640" cy="76309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129"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3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31"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133"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3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35"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137"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3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39"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141"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42"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144"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4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46"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47"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149"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50"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51"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52"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53"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154"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32"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3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4"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5" name="PlaceHolder 1"/>
          <p:cNvSpPr>
            <a:spLocks noGrp="1"/>
          </p:cNvSpPr>
          <p:nvPr>
            <p:ph type="subTitle"/>
          </p:nvPr>
        </p:nvSpPr>
        <p:spPr>
          <a:xfrm>
            <a:off x="1506960" y="2404440"/>
            <a:ext cx="7766640" cy="76309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37"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3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39"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41"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4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43"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1506960" y="2404440"/>
            <a:ext cx="7766640" cy="1645920"/>
          </a:xfrm>
          <a:prstGeom prst="rect">
            <a:avLst/>
          </a:prstGeom>
        </p:spPr>
        <p:txBody>
          <a:bodyPr lIns="0" rIns="0" tIns="0" bIns="0" anchor="ctr"/>
          <a:p>
            <a:endParaRPr b="0" lang="en-US" sz="1800" spc="-1" strike="noStrike">
              <a:solidFill>
                <a:srgbClr val="000000"/>
              </a:solidFill>
              <a:latin typeface="Trebuchet MS"/>
            </a:endParaRPr>
          </a:p>
        </p:txBody>
      </p:sp>
      <p:sp>
        <p:nvSpPr>
          <p:cNvPr id="45"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4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404040"/>
              </a:solidFill>
              <a:latin typeface="Trebuchet MS"/>
            </a:endParaRPr>
          </a:p>
        </p:txBody>
      </p:sp>
      <p:sp>
        <p:nvSpPr>
          <p:cNvPr id="47"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1800" spc="-1" strike="noStrike">
              <a:solidFill>
                <a:srgbClr val="404040"/>
              </a:solidFill>
              <a:latin typeface="Trebuchet MS"/>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0" name="Group 1"/>
          <p:cNvGrpSpPr/>
          <p:nvPr/>
        </p:nvGrpSpPr>
        <p:grpSpPr>
          <a:xfrm>
            <a:off x="0" y="-8640"/>
            <a:ext cx="12191760" cy="6866640"/>
            <a:chOff x="0" y="-8640"/>
            <a:chExt cx="12191760" cy="6866640"/>
          </a:xfrm>
        </p:grpSpPr>
        <p:sp>
          <p:nvSpPr>
            <p:cNvPr id="1" name="Line 2"/>
            <p:cNvSpPr/>
            <p:nvPr/>
          </p:nvSpPr>
          <p:spPr>
            <a:xfrm>
              <a:off x="9370800" y="0"/>
              <a:ext cx="1219320" cy="6858000"/>
            </a:xfrm>
            <a:prstGeom prst="line">
              <a:avLst/>
            </a:prstGeom>
            <a:ln w="9360">
              <a:solidFill>
                <a:schemeClr val="bg1">
                  <a:lumMod val="75000"/>
                </a:schemeClr>
              </a:solidFill>
              <a:round/>
            </a:ln>
          </p:spPr>
          <p:style>
            <a:lnRef idx="2">
              <a:schemeClr val="accent1"/>
            </a:lnRef>
            <a:fillRef idx="0">
              <a:schemeClr val="accent1"/>
            </a:fillRef>
            <a:effectRef idx="1">
              <a:schemeClr val="accent1"/>
            </a:effectRef>
            <a:fontRef idx="minor"/>
          </p:style>
        </p:sp>
        <p:sp>
          <p:nvSpPr>
            <p:cNvPr id="2" name="Line 3"/>
            <p:cNvSpPr/>
            <p:nvPr/>
          </p:nvSpPr>
          <p:spPr>
            <a:xfrm flipH="1">
              <a:off x="7425000" y="3681360"/>
              <a:ext cx="4763520" cy="3176640"/>
            </a:xfrm>
            <a:prstGeom prst="line">
              <a:avLst/>
            </a:prstGeom>
            <a:ln w="9360">
              <a:solidFill>
                <a:schemeClr val="bg1">
                  <a:lumMod val="85000"/>
                </a:schemeClr>
              </a:solidFill>
              <a:round/>
            </a:ln>
          </p:spPr>
          <p:style>
            <a:lnRef idx="2">
              <a:schemeClr val="accent1"/>
            </a:lnRef>
            <a:fillRef idx="0">
              <a:schemeClr val="accent1"/>
            </a:fillRef>
            <a:effectRef idx="1">
              <a:schemeClr val="accent1"/>
            </a:effectRef>
            <a:fontRef idx="minor"/>
          </p:style>
        </p:sp>
        <p:sp>
          <p:nvSpPr>
            <p:cNvPr id="3" name="CustomShape 4"/>
            <p:cNvSpPr/>
            <p:nvPr/>
          </p:nvSpPr>
          <p:spPr>
            <a:xfrm>
              <a:off x="9181440" y="-8640"/>
              <a:ext cx="3007080" cy="6866280"/>
            </a:xfrm>
            <a:custGeom>
              <a:avLst/>
              <a:gdLst/>
              <a:ah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 name="CustomShape 5"/>
            <p:cNvSpPr/>
            <p:nvPr/>
          </p:nvSpPr>
          <p:spPr>
            <a:xfrm>
              <a:off x="9603360" y="-8640"/>
              <a:ext cx="2588040" cy="6866280"/>
            </a:xfrm>
            <a:custGeom>
              <a:avLst/>
              <a:gdLst/>
              <a:ah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 name="CustomShape 6"/>
            <p:cNvSpPr/>
            <p:nvPr/>
          </p:nvSpPr>
          <p:spPr>
            <a:xfrm>
              <a:off x="8932320" y="3048120"/>
              <a:ext cx="3259440" cy="3809520"/>
            </a:xfrm>
            <a:prstGeom prst="triangle">
              <a:avLst>
                <a:gd name="adj" fmla="val 100000"/>
              </a:avLst>
            </a:prstGeom>
            <a:solidFill>
              <a:schemeClr val="accent2">
                <a:alpha val="72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 name="CustomShape 7"/>
            <p:cNvSpPr/>
            <p:nvPr/>
          </p:nvSpPr>
          <p:spPr>
            <a:xfrm>
              <a:off x="9334440" y="-8640"/>
              <a:ext cx="2854080" cy="6866280"/>
            </a:xfrm>
            <a:custGeom>
              <a:avLst/>
              <a:gdLst/>
              <a:ah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 name="CustomShape 8"/>
            <p:cNvSpPr/>
            <p:nvPr/>
          </p:nvSpPr>
          <p:spPr>
            <a:xfrm>
              <a:off x="10898640" y="-8640"/>
              <a:ext cx="1289880" cy="6866280"/>
            </a:xfrm>
            <a:custGeom>
              <a:avLst/>
              <a:gdLst/>
              <a:ah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 name="CustomShape 9"/>
            <p:cNvSpPr/>
            <p:nvPr/>
          </p:nvSpPr>
          <p:spPr>
            <a:xfrm>
              <a:off x="10938960" y="-8640"/>
              <a:ext cx="1249560" cy="6866280"/>
            </a:xfrm>
            <a:custGeom>
              <a:avLst/>
              <a:gdLst/>
              <a:ah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9" name="CustomShape 10"/>
            <p:cNvSpPr/>
            <p:nvPr/>
          </p:nvSpPr>
          <p:spPr>
            <a:xfrm>
              <a:off x="10371600" y="3589920"/>
              <a:ext cx="1816920" cy="3267720"/>
            </a:xfrm>
            <a:prstGeom prst="triangle">
              <a:avLst>
                <a:gd name="adj" fmla="val 100000"/>
              </a:avLst>
            </a:prstGeom>
            <a:solidFill>
              <a:schemeClr val="accent1">
                <a:alpha val="8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0" name="CustomShape 11"/>
            <p:cNvSpPr/>
            <p:nvPr/>
          </p:nvSpPr>
          <p:spPr>
            <a:xfrm>
              <a:off x="0" y="4013280"/>
              <a:ext cx="448200" cy="2844360"/>
            </a:xfrm>
            <a:prstGeom prst="triangle">
              <a:avLst>
                <a:gd name="adj" fmla="val 0"/>
              </a:avLst>
            </a:prstGeom>
            <a:solidFill>
              <a:schemeClr val="accent1">
                <a:alpha val="85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grpSp>
      <p:grpSp>
        <p:nvGrpSpPr>
          <p:cNvPr id="11" name="Group 12"/>
          <p:cNvGrpSpPr/>
          <p:nvPr/>
        </p:nvGrpSpPr>
        <p:grpSpPr>
          <a:xfrm>
            <a:off x="360" y="-8640"/>
            <a:ext cx="12191400" cy="6866640"/>
            <a:chOff x="360" y="-8640"/>
            <a:chExt cx="12191400" cy="6866640"/>
          </a:xfrm>
        </p:grpSpPr>
        <p:sp>
          <p:nvSpPr>
            <p:cNvPr id="12" name="Line 13"/>
            <p:cNvSpPr/>
            <p:nvPr/>
          </p:nvSpPr>
          <p:spPr>
            <a:xfrm>
              <a:off x="9370800" y="0"/>
              <a:ext cx="1219320" cy="6858000"/>
            </a:xfrm>
            <a:prstGeom prst="line">
              <a:avLst/>
            </a:prstGeom>
            <a:ln w="9360">
              <a:solidFill>
                <a:schemeClr val="bg1">
                  <a:lumMod val="75000"/>
                </a:schemeClr>
              </a:solidFill>
              <a:round/>
            </a:ln>
          </p:spPr>
          <p:style>
            <a:lnRef idx="2">
              <a:schemeClr val="accent1"/>
            </a:lnRef>
            <a:fillRef idx="0">
              <a:schemeClr val="accent1"/>
            </a:fillRef>
            <a:effectRef idx="1">
              <a:schemeClr val="accent1"/>
            </a:effectRef>
            <a:fontRef idx="minor"/>
          </p:style>
        </p:sp>
        <p:sp>
          <p:nvSpPr>
            <p:cNvPr id="13" name="Line 14"/>
            <p:cNvSpPr/>
            <p:nvPr/>
          </p:nvSpPr>
          <p:spPr>
            <a:xfrm flipH="1">
              <a:off x="7425000" y="3681360"/>
              <a:ext cx="4763520" cy="3176640"/>
            </a:xfrm>
            <a:prstGeom prst="line">
              <a:avLst/>
            </a:prstGeom>
            <a:ln w="9360">
              <a:solidFill>
                <a:schemeClr val="bg1">
                  <a:lumMod val="85000"/>
                </a:schemeClr>
              </a:solidFill>
              <a:round/>
            </a:ln>
          </p:spPr>
          <p:style>
            <a:lnRef idx="2">
              <a:schemeClr val="accent1"/>
            </a:lnRef>
            <a:fillRef idx="0">
              <a:schemeClr val="accent1"/>
            </a:fillRef>
            <a:effectRef idx="1">
              <a:schemeClr val="accent1"/>
            </a:effectRef>
            <a:fontRef idx="minor"/>
          </p:style>
        </p:sp>
        <p:sp>
          <p:nvSpPr>
            <p:cNvPr id="14" name="CustomShape 15"/>
            <p:cNvSpPr/>
            <p:nvPr/>
          </p:nvSpPr>
          <p:spPr>
            <a:xfrm>
              <a:off x="9181440" y="-8640"/>
              <a:ext cx="3007080" cy="6866280"/>
            </a:xfrm>
            <a:custGeom>
              <a:avLst/>
              <a:gdLst/>
              <a:ah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5" name="CustomShape 16"/>
            <p:cNvSpPr/>
            <p:nvPr/>
          </p:nvSpPr>
          <p:spPr>
            <a:xfrm>
              <a:off x="9603360" y="-8640"/>
              <a:ext cx="2588040" cy="6866280"/>
            </a:xfrm>
            <a:custGeom>
              <a:avLst/>
              <a:gdLst/>
              <a:ah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6" name="CustomShape 17"/>
            <p:cNvSpPr/>
            <p:nvPr/>
          </p:nvSpPr>
          <p:spPr>
            <a:xfrm>
              <a:off x="8932320" y="3048120"/>
              <a:ext cx="3259440" cy="3809520"/>
            </a:xfrm>
            <a:prstGeom prst="triangle">
              <a:avLst>
                <a:gd name="adj" fmla="val 100000"/>
              </a:avLst>
            </a:prstGeom>
            <a:solidFill>
              <a:schemeClr val="accent2">
                <a:alpha val="72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7" name="CustomShape 18"/>
            <p:cNvSpPr/>
            <p:nvPr/>
          </p:nvSpPr>
          <p:spPr>
            <a:xfrm>
              <a:off x="9334440" y="-8640"/>
              <a:ext cx="2854080" cy="6866280"/>
            </a:xfrm>
            <a:custGeom>
              <a:avLst/>
              <a:gdLst/>
              <a:ah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8" name="CustomShape 19"/>
            <p:cNvSpPr/>
            <p:nvPr/>
          </p:nvSpPr>
          <p:spPr>
            <a:xfrm>
              <a:off x="10898640" y="-8640"/>
              <a:ext cx="1289880" cy="6866280"/>
            </a:xfrm>
            <a:custGeom>
              <a:avLst/>
              <a:gdLst/>
              <a:ah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9" name="CustomShape 20"/>
            <p:cNvSpPr/>
            <p:nvPr/>
          </p:nvSpPr>
          <p:spPr>
            <a:xfrm>
              <a:off x="10938960" y="-8640"/>
              <a:ext cx="1249560" cy="6866280"/>
            </a:xfrm>
            <a:custGeom>
              <a:avLst/>
              <a:gdLst/>
              <a:ah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 name="CustomShape 21"/>
            <p:cNvSpPr/>
            <p:nvPr/>
          </p:nvSpPr>
          <p:spPr>
            <a:xfrm>
              <a:off x="10371600" y="3589920"/>
              <a:ext cx="1816920" cy="3267720"/>
            </a:xfrm>
            <a:prstGeom prst="triangle">
              <a:avLst>
                <a:gd name="adj" fmla="val 100000"/>
              </a:avLst>
            </a:prstGeom>
            <a:solidFill>
              <a:schemeClr val="accent1">
                <a:alpha val="8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1" name="CustomShape 22"/>
            <p:cNvSpPr/>
            <p:nvPr/>
          </p:nvSpPr>
          <p:spPr>
            <a:xfrm rot="10800000">
              <a:off x="360" y="360"/>
              <a:ext cx="842400" cy="5665680"/>
            </a:xfrm>
            <a:prstGeom prst="triangle">
              <a:avLst>
                <a:gd name="adj" fmla="val 100000"/>
              </a:avLst>
            </a:prstGeom>
            <a:solidFill>
              <a:schemeClr val="accent1">
                <a:alpha val="85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22" name="PlaceHolder 23"/>
          <p:cNvSpPr>
            <a:spLocks noGrp="1"/>
          </p:cNvSpPr>
          <p:nvPr>
            <p:ph type="title"/>
          </p:nvPr>
        </p:nvSpPr>
        <p:spPr>
          <a:xfrm>
            <a:off x="1506960" y="2404440"/>
            <a:ext cx="7766640" cy="1645920"/>
          </a:xfrm>
          <a:prstGeom prst="rect">
            <a:avLst/>
          </a:prstGeom>
        </p:spPr>
        <p:txBody>
          <a:bodyPr anchor="b"/>
          <a:p>
            <a:pPr algn="r">
              <a:lnSpc>
                <a:spcPct val="100000"/>
              </a:lnSpc>
            </a:pPr>
            <a:r>
              <a:rPr b="0" lang="en-US" sz="5400" spc="-1" strike="noStrike">
                <a:solidFill>
                  <a:srgbClr val="ff6600"/>
                </a:solidFill>
                <a:latin typeface="Trebuchet MS"/>
              </a:rPr>
              <a:t>Haga clic para modificar el estilo de título del patrón</a:t>
            </a:r>
            <a:endParaRPr b="0" lang="en-US" sz="5400" spc="-1" strike="noStrike">
              <a:solidFill>
                <a:srgbClr val="000000"/>
              </a:solidFill>
              <a:latin typeface="Trebuchet MS"/>
            </a:endParaRPr>
          </a:p>
        </p:txBody>
      </p:sp>
      <p:sp>
        <p:nvSpPr>
          <p:cNvPr id="23" name="PlaceHolder 24"/>
          <p:cNvSpPr>
            <a:spLocks noGrp="1"/>
          </p:cNvSpPr>
          <p:nvPr>
            <p:ph type="dt"/>
          </p:nvPr>
        </p:nvSpPr>
        <p:spPr>
          <a:xfrm>
            <a:off x="7205040" y="6041520"/>
            <a:ext cx="911520" cy="364680"/>
          </a:xfrm>
          <a:prstGeom prst="rect">
            <a:avLst/>
          </a:prstGeom>
        </p:spPr>
        <p:txBody>
          <a:bodyPr anchor="ctr"/>
          <a:p>
            <a:pPr algn="r">
              <a:lnSpc>
                <a:spcPct val="100000"/>
              </a:lnSpc>
            </a:pPr>
            <a:fld id="{3AEB51A4-CC63-47E0-88E5-6C7BFBD5CCC9}" type="datetime">
              <a:rPr b="0" lang="es-ES" sz="900" spc="-1" strike="noStrike">
                <a:solidFill>
                  <a:srgbClr val="8b8b8b"/>
                </a:solidFill>
                <a:latin typeface="Trebuchet MS"/>
              </a:rPr>
              <a:t>30/06/23</a:t>
            </a:fld>
            <a:endParaRPr b="0" lang="es-ES" sz="900" spc="-1" strike="noStrike">
              <a:latin typeface="Times New Roman"/>
            </a:endParaRPr>
          </a:p>
        </p:txBody>
      </p:sp>
      <p:sp>
        <p:nvSpPr>
          <p:cNvPr id="24" name="PlaceHolder 25"/>
          <p:cNvSpPr>
            <a:spLocks noGrp="1"/>
          </p:cNvSpPr>
          <p:nvPr>
            <p:ph type="ftr"/>
          </p:nvPr>
        </p:nvSpPr>
        <p:spPr>
          <a:xfrm>
            <a:off x="677160" y="6041520"/>
            <a:ext cx="6297120" cy="364680"/>
          </a:xfrm>
          <a:prstGeom prst="rect">
            <a:avLst/>
          </a:prstGeom>
        </p:spPr>
        <p:txBody>
          <a:bodyPr anchor="ctr"/>
          <a:p>
            <a:endParaRPr b="0" lang="es-ES" sz="2400" spc="-1" strike="noStrike">
              <a:latin typeface="Times New Roman"/>
            </a:endParaRPr>
          </a:p>
        </p:txBody>
      </p:sp>
      <p:sp>
        <p:nvSpPr>
          <p:cNvPr id="25" name="PlaceHolder 26"/>
          <p:cNvSpPr>
            <a:spLocks noGrp="1"/>
          </p:cNvSpPr>
          <p:nvPr>
            <p:ph type="sldNum"/>
          </p:nvPr>
        </p:nvSpPr>
        <p:spPr>
          <a:xfrm>
            <a:off x="8590680" y="6041520"/>
            <a:ext cx="682920" cy="364680"/>
          </a:xfrm>
          <a:prstGeom prst="rect">
            <a:avLst/>
          </a:prstGeom>
        </p:spPr>
        <p:txBody>
          <a:bodyPr anchor="ctr"/>
          <a:p>
            <a:pPr algn="r">
              <a:lnSpc>
                <a:spcPct val="100000"/>
              </a:lnSpc>
            </a:pPr>
            <a:fld id="{6DA2CD5E-772B-4D5C-8BC5-EB7EA37A002E}" type="slidenum">
              <a:rPr b="0" lang="es-ES" sz="900" spc="-1" strike="noStrike">
                <a:solidFill>
                  <a:srgbClr val="ff6600"/>
                </a:solidFill>
                <a:latin typeface="Trebuchet MS"/>
              </a:rPr>
              <a:t>3</a:t>
            </a:fld>
            <a:endParaRPr b="0" lang="es-ES" sz="900" spc="-1" strike="noStrike">
              <a:latin typeface="Times New Roman"/>
            </a:endParaRPr>
          </a:p>
        </p:txBody>
      </p:sp>
      <p:sp>
        <p:nvSpPr>
          <p:cNvPr id="26" name="PlaceHolder 2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404040"/>
                </a:solidFill>
                <a:latin typeface="Trebuchet MS"/>
              </a:rPr>
              <a:t>Pulse para editar el formato de esquema del texto</a:t>
            </a:r>
            <a:endParaRPr b="0" lang="en-US" sz="1800" spc="-1" strike="noStrike">
              <a:solidFill>
                <a:srgbClr val="404040"/>
              </a:solidFill>
              <a:latin typeface="Trebuchet MS"/>
            </a:endParaRPr>
          </a:p>
          <a:p>
            <a:pPr lvl="1" marL="864000" indent="-324000">
              <a:spcBef>
                <a:spcPts val="1134"/>
              </a:spcBef>
              <a:buClr>
                <a:srgbClr val="000000"/>
              </a:buClr>
              <a:buSzPct val="75000"/>
              <a:buFont typeface="Symbol" charset="2"/>
              <a:buChar char=""/>
            </a:pPr>
            <a:r>
              <a:rPr b="0" lang="en-US" sz="1400" spc="-1" strike="noStrike">
                <a:solidFill>
                  <a:srgbClr val="404040"/>
                </a:solidFill>
                <a:latin typeface="Trebuchet MS"/>
              </a:rPr>
              <a:t>Segundo nivel del esquema</a:t>
            </a:r>
            <a:endParaRPr b="0" lang="en-US" sz="1400" spc="-1" strike="noStrike">
              <a:solidFill>
                <a:srgbClr val="404040"/>
              </a:solidFill>
              <a:latin typeface="Trebuchet MS"/>
            </a:endParaRPr>
          </a:p>
          <a:p>
            <a:pPr lvl="2" marL="1296000" indent="-288000">
              <a:spcBef>
                <a:spcPts val="850"/>
              </a:spcBef>
              <a:buClr>
                <a:srgbClr val="000000"/>
              </a:buClr>
              <a:buSzPct val="45000"/>
              <a:buFont typeface="Wingdings" charset="2"/>
              <a:buChar char=""/>
            </a:pPr>
            <a:r>
              <a:rPr b="0" lang="en-US" sz="1200" spc="-1" strike="noStrike">
                <a:solidFill>
                  <a:srgbClr val="404040"/>
                </a:solidFill>
                <a:latin typeface="Trebuchet MS"/>
              </a:rPr>
              <a:t>Tercer nivel del esquema</a:t>
            </a:r>
            <a:endParaRPr b="0" lang="en-US" sz="1200" spc="-1" strike="noStrike">
              <a:solidFill>
                <a:srgbClr val="404040"/>
              </a:solidFill>
              <a:latin typeface="Trebuchet MS"/>
            </a:endParaRPr>
          </a:p>
          <a:p>
            <a:pPr lvl="3" marL="1728000" indent="-216000">
              <a:spcBef>
                <a:spcPts val="567"/>
              </a:spcBef>
              <a:buClr>
                <a:srgbClr val="000000"/>
              </a:buClr>
              <a:buSzPct val="75000"/>
              <a:buFont typeface="Symbol" charset="2"/>
              <a:buChar char=""/>
            </a:pPr>
            <a:r>
              <a:rPr b="0" lang="en-US" sz="1200" spc="-1" strike="noStrike">
                <a:solidFill>
                  <a:srgbClr val="404040"/>
                </a:solidFill>
                <a:latin typeface="Trebuchet MS"/>
              </a:rPr>
              <a:t>Cuarto nivel del esquema</a:t>
            </a:r>
            <a:endParaRPr b="0" lang="en-US" sz="1200" spc="-1" strike="noStrike">
              <a:solidFill>
                <a:srgbClr val="404040"/>
              </a:solidFill>
              <a:latin typeface="Trebuchet MS"/>
            </a:endParaRPr>
          </a:p>
          <a:p>
            <a:pPr lvl="4" marL="2160000" indent="-216000">
              <a:spcBef>
                <a:spcPts val="283"/>
              </a:spcBef>
              <a:buClr>
                <a:srgbClr val="000000"/>
              </a:buClr>
              <a:buSzPct val="45000"/>
              <a:buFont typeface="Wingdings" charset="2"/>
              <a:buChar char=""/>
            </a:pPr>
            <a:r>
              <a:rPr b="0" lang="en-US" sz="2000" spc="-1" strike="noStrike">
                <a:solidFill>
                  <a:srgbClr val="404040"/>
                </a:solidFill>
                <a:latin typeface="Trebuchet MS"/>
              </a:rPr>
              <a:t>Quinto nivel del esquema</a:t>
            </a:r>
            <a:endParaRPr b="0" lang="en-US" sz="2000" spc="-1" strike="noStrike">
              <a:solidFill>
                <a:srgbClr val="404040"/>
              </a:solidFill>
              <a:latin typeface="Trebuchet MS"/>
            </a:endParaRPr>
          </a:p>
          <a:p>
            <a:pPr lvl="5" marL="2592000" indent="-216000">
              <a:spcBef>
                <a:spcPts val="283"/>
              </a:spcBef>
              <a:buClr>
                <a:srgbClr val="000000"/>
              </a:buClr>
              <a:buSzPct val="45000"/>
              <a:buFont typeface="Wingdings" charset="2"/>
              <a:buChar char=""/>
            </a:pPr>
            <a:r>
              <a:rPr b="0" lang="en-US" sz="2000" spc="-1" strike="noStrike">
                <a:solidFill>
                  <a:srgbClr val="404040"/>
                </a:solidFill>
                <a:latin typeface="Trebuchet MS"/>
              </a:rPr>
              <a:t>Sexto nivel del esquema</a:t>
            </a:r>
            <a:endParaRPr b="0" lang="en-US" sz="2000" spc="-1" strike="noStrike">
              <a:solidFill>
                <a:srgbClr val="404040"/>
              </a:solidFill>
              <a:latin typeface="Trebuchet MS"/>
            </a:endParaRPr>
          </a:p>
          <a:p>
            <a:pPr lvl="6" marL="3024000" indent="-216000">
              <a:spcBef>
                <a:spcPts val="283"/>
              </a:spcBef>
              <a:buClr>
                <a:srgbClr val="000000"/>
              </a:buClr>
              <a:buSzPct val="45000"/>
              <a:buFont typeface="Wingdings" charset="2"/>
              <a:buChar char=""/>
            </a:pPr>
            <a:r>
              <a:rPr b="0" lang="en-US" sz="2000" spc="-1" strike="noStrike">
                <a:solidFill>
                  <a:srgbClr val="404040"/>
                </a:solidFill>
                <a:latin typeface="Trebuchet MS"/>
              </a:rPr>
              <a:t>Séptimo nivel del esquema</a:t>
            </a:r>
            <a:endParaRPr b="0" lang="en-US" sz="2000" spc="-1" strike="noStrike">
              <a:solidFill>
                <a:srgbClr val="404040"/>
              </a:solidFill>
              <a:latin typeface="Trebuchet MS"/>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63" name="Group 1"/>
          <p:cNvGrpSpPr/>
          <p:nvPr/>
        </p:nvGrpSpPr>
        <p:grpSpPr>
          <a:xfrm>
            <a:off x="0" y="-8640"/>
            <a:ext cx="12191760" cy="6866640"/>
            <a:chOff x="0" y="-8640"/>
            <a:chExt cx="12191760" cy="6866640"/>
          </a:xfrm>
        </p:grpSpPr>
        <p:sp>
          <p:nvSpPr>
            <p:cNvPr id="64" name="Line 2"/>
            <p:cNvSpPr/>
            <p:nvPr/>
          </p:nvSpPr>
          <p:spPr>
            <a:xfrm>
              <a:off x="9370800" y="0"/>
              <a:ext cx="1219320" cy="6858000"/>
            </a:xfrm>
            <a:prstGeom prst="line">
              <a:avLst/>
            </a:prstGeom>
            <a:ln w="9360">
              <a:solidFill>
                <a:schemeClr val="bg1">
                  <a:lumMod val="75000"/>
                </a:schemeClr>
              </a:solidFill>
              <a:round/>
            </a:ln>
          </p:spPr>
          <p:style>
            <a:lnRef idx="2">
              <a:schemeClr val="accent1"/>
            </a:lnRef>
            <a:fillRef idx="0">
              <a:schemeClr val="accent1"/>
            </a:fillRef>
            <a:effectRef idx="1">
              <a:schemeClr val="accent1"/>
            </a:effectRef>
            <a:fontRef idx="minor"/>
          </p:style>
        </p:sp>
        <p:sp>
          <p:nvSpPr>
            <p:cNvPr id="65" name="Line 3"/>
            <p:cNvSpPr/>
            <p:nvPr/>
          </p:nvSpPr>
          <p:spPr>
            <a:xfrm flipH="1">
              <a:off x="7425000" y="3681360"/>
              <a:ext cx="4763520" cy="3176640"/>
            </a:xfrm>
            <a:prstGeom prst="line">
              <a:avLst/>
            </a:prstGeom>
            <a:ln w="9360">
              <a:solidFill>
                <a:schemeClr val="bg1">
                  <a:lumMod val="85000"/>
                </a:schemeClr>
              </a:solidFill>
              <a:round/>
            </a:ln>
          </p:spPr>
          <p:style>
            <a:lnRef idx="2">
              <a:schemeClr val="accent1"/>
            </a:lnRef>
            <a:fillRef idx="0">
              <a:schemeClr val="accent1"/>
            </a:fillRef>
            <a:effectRef idx="1">
              <a:schemeClr val="accent1"/>
            </a:effectRef>
            <a:fontRef idx="minor"/>
          </p:style>
        </p:sp>
        <p:sp>
          <p:nvSpPr>
            <p:cNvPr id="66" name="CustomShape 4"/>
            <p:cNvSpPr/>
            <p:nvPr/>
          </p:nvSpPr>
          <p:spPr>
            <a:xfrm>
              <a:off x="9181440" y="-8640"/>
              <a:ext cx="3007080" cy="6866280"/>
            </a:xfrm>
            <a:custGeom>
              <a:avLst/>
              <a:gdLst/>
              <a:ah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7" name="CustomShape 5"/>
            <p:cNvSpPr/>
            <p:nvPr/>
          </p:nvSpPr>
          <p:spPr>
            <a:xfrm>
              <a:off x="9603360" y="-8640"/>
              <a:ext cx="2588040" cy="6866280"/>
            </a:xfrm>
            <a:custGeom>
              <a:avLst/>
              <a:gdLst/>
              <a:ah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8" name="CustomShape 6"/>
            <p:cNvSpPr/>
            <p:nvPr/>
          </p:nvSpPr>
          <p:spPr>
            <a:xfrm>
              <a:off x="8932320" y="3048120"/>
              <a:ext cx="3259440" cy="3809520"/>
            </a:xfrm>
            <a:prstGeom prst="triangle">
              <a:avLst>
                <a:gd name="adj" fmla="val 100000"/>
              </a:avLst>
            </a:prstGeom>
            <a:solidFill>
              <a:schemeClr val="accent2">
                <a:alpha val="72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9" name="CustomShape 7"/>
            <p:cNvSpPr/>
            <p:nvPr/>
          </p:nvSpPr>
          <p:spPr>
            <a:xfrm>
              <a:off x="9334440" y="-8640"/>
              <a:ext cx="2854080" cy="6866280"/>
            </a:xfrm>
            <a:custGeom>
              <a:avLst/>
              <a:gdLst/>
              <a:ah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0" name="CustomShape 8"/>
            <p:cNvSpPr/>
            <p:nvPr/>
          </p:nvSpPr>
          <p:spPr>
            <a:xfrm>
              <a:off x="10898640" y="-8640"/>
              <a:ext cx="1289880" cy="6866280"/>
            </a:xfrm>
            <a:custGeom>
              <a:avLst/>
              <a:gdLst/>
              <a:ah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1" name="CustomShape 9"/>
            <p:cNvSpPr/>
            <p:nvPr/>
          </p:nvSpPr>
          <p:spPr>
            <a:xfrm>
              <a:off x="10938960" y="-8640"/>
              <a:ext cx="1249560" cy="6866280"/>
            </a:xfrm>
            <a:custGeom>
              <a:avLst/>
              <a:gdLst/>
              <a:ah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2" name="CustomShape 10"/>
            <p:cNvSpPr/>
            <p:nvPr/>
          </p:nvSpPr>
          <p:spPr>
            <a:xfrm>
              <a:off x="10371600" y="3589920"/>
              <a:ext cx="1816920" cy="3267720"/>
            </a:xfrm>
            <a:prstGeom prst="triangle">
              <a:avLst>
                <a:gd name="adj" fmla="val 100000"/>
              </a:avLst>
            </a:prstGeom>
            <a:solidFill>
              <a:schemeClr val="accent1">
                <a:alpha val="8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3" name="CustomShape 11"/>
            <p:cNvSpPr/>
            <p:nvPr/>
          </p:nvSpPr>
          <p:spPr>
            <a:xfrm>
              <a:off x="0" y="4013280"/>
              <a:ext cx="448200" cy="2844360"/>
            </a:xfrm>
            <a:prstGeom prst="triangle">
              <a:avLst>
                <a:gd name="adj" fmla="val 0"/>
              </a:avLst>
            </a:prstGeom>
            <a:solidFill>
              <a:schemeClr val="accent1">
                <a:alpha val="85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74" name="PlaceHolder 12"/>
          <p:cNvSpPr>
            <a:spLocks noGrp="1"/>
          </p:cNvSpPr>
          <p:nvPr>
            <p:ph type="title"/>
          </p:nvPr>
        </p:nvSpPr>
        <p:spPr>
          <a:xfrm>
            <a:off x="677160" y="609480"/>
            <a:ext cx="8596440" cy="1320480"/>
          </a:xfrm>
          <a:prstGeom prst="rect">
            <a:avLst/>
          </a:prstGeom>
        </p:spPr>
        <p:txBody>
          <a:bodyPr>
            <a:normAutofit/>
          </a:bodyPr>
          <a:p>
            <a:pPr>
              <a:lnSpc>
                <a:spcPct val="100000"/>
              </a:lnSpc>
            </a:pPr>
            <a:r>
              <a:rPr b="0" lang="en-US" sz="3600" spc="-1" strike="noStrike">
                <a:solidFill>
                  <a:srgbClr val="ff6600"/>
                </a:solidFill>
                <a:latin typeface="Trebuchet MS"/>
              </a:rPr>
              <a:t>Haga clic para modificar el estilo de título del patrón</a:t>
            </a:r>
            <a:endParaRPr b="0" lang="en-US" sz="3600" spc="-1" strike="noStrike">
              <a:solidFill>
                <a:srgbClr val="000000"/>
              </a:solidFill>
              <a:latin typeface="Trebuchet MS"/>
            </a:endParaRPr>
          </a:p>
        </p:txBody>
      </p:sp>
      <p:sp>
        <p:nvSpPr>
          <p:cNvPr id="75" name="PlaceHolder 13"/>
          <p:cNvSpPr>
            <a:spLocks noGrp="1"/>
          </p:cNvSpPr>
          <p:nvPr>
            <p:ph type="body"/>
          </p:nvPr>
        </p:nvSpPr>
        <p:spPr>
          <a:xfrm>
            <a:off x="677160" y="2160720"/>
            <a:ext cx="8596440" cy="3880440"/>
          </a:xfrm>
          <a:prstGeom prst="rect">
            <a:avLst/>
          </a:prstGeom>
        </p:spPr>
        <p:txBody>
          <a:bodyPr/>
          <a:p>
            <a:pPr marL="343080" indent="-342720">
              <a:lnSpc>
                <a:spcPct val="100000"/>
              </a:lnSpc>
              <a:spcBef>
                <a:spcPts val="1001"/>
              </a:spcBef>
              <a:buClr>
                <a:srgbClr val="ff6600"/>
              </a:buClr>
              <a:buSzPct val="80000"/>
              <a:buFont typeface="Wingdings 3" charset="2"/>
              <a:buChar char=""/>
            </a:pPr>
            <a:r>
              <a:rPr b="0" lang="en-US" sz="1800" spc="-1" strike="noStrike">
                <a:solidFill>
                  <a:srgbClr val="404040"/>
                </a:solidFill>
                <a:latin typeface="Trebuchet MS"/>
              </a:rPr>
              <a:t>Editar el estilo de texto del patrón</a:t>
            </a:r>
            <a:endParaRPr b="0" lang="en-US" sz="1800" spc="-1" strike="noStrike">
              <a:solidFill>
                <a:srgbClr val="404040"/>
              </a:solidFill>
              <a:latin typeface="Trebuchet MS"/>
            </a:endParaRPr>
          </a:p>
          <a:p>
            <a:pPr lvl="1" marL="743040" indent="-285480">
              <a:lnSpc>
                <a:spcPct val="100000"/>
              </a:lnSpc>
              <a:spcBef>
                <a:spcPts val="1001"/>
              </a:spcBef>
              <a:buClr>
                <a:srgbClr val="ff6600"/>
              </a:buClr>
              <a:buSzPct val="80000"/>
              <a:buFont typeface="Wingdings 3" charset="2"/>
              <a:buChar char=""/>
            </a:pPr>
            <a:r>
              <a:rPr b="0" lang="en-US" sz="1600" spc="-1" strike="noStrike">
                <a:solidFill>
                  <a:srgbClr val="404040"/>
                </a:solidFill>
                <a:latin typeface="Trebuchet MS"/>
              </a:rPr>
              <a:t>Segundo nivel</a:t>
            </a:r>
            <a:endParaRPr b="0" lang="en-US" sz="1600" spc="-1" strike="noStrike">
              <a:solidFill>
                <a:srgbClr val="404040"/>
              </a:solidFill>
              <a:latin typeface="Trebuchet MS"/>
            </a:endParaRPr>
          </a:p>
          <a:p>
            <a:pPr lvl="2" marL="1143000" indent="-228240">
              <a:lnSpc>
                <a:spcPct val="100000"/>
              </a:lnSpc>
              <a:spcBef>
                <a:spcPts val="1001"/>
              </a:spcBef>
              <a:buClr>
                <a:srgbClr val="ff6600"/>
              </a:buClr>
              <a:buSzPct val="80000"/>
              <a:buFont typeface="Wingdings 3" charset="2"/>
              <a:buChar char=""/>
            </a:pPr>
            <a:r>
              <a:rPr b="0" lang="en-US" sz="1400" spc="-1" strike="noStrike">
                <a:solidFill>
                  <a:srgbClr val="404040"/>
                </a:solidFill>
                <a:latin typeface="Trebuchet MS"/>
              </a:rPr>
              <a:t>Tercer nivel</a:t>
            </a:r>
            <a:endParaRPr b="0" lang="en-US" sz="1400" spc="-1" strike="noStrike">
              <a:solidFill>
                <a:srgbClr val="404040"/>
              </a:solidFill>
              <a:latin typeface="Trebuchet MS"/>
            </a:endParaRPr>
          </a:p>
          <a:p>
            <a:pPr lvl="3" marL="1600200" indent="-228240">
              <a:lnSpc>
                <a:spcPct val="100000"/>
              </a:lnSpc>
              <a:spcBef>
                <a:spcPts val="1001"/>
              </a:spcBef>
              <a:buClr>
                <a:srgbClr val="ff6600"/>
              </a:buClr>
              <a:buSzPct val="80000"/>
              <a:buFont typeface="Wingdings 3" charset="2"/>
              <a:buChar char=""/>
            </a:pPr>
            <a:r>
              <a:rPr b="0" lang="en-US" sz="1200" spc="-1" strike="noStrike">
                <a:solidFill>
                  <a:srgbClr val="404040"/>
                </a:solidFill>
                <a:latin typeface="Trebuchet MS"/>
              </a:rPr>
              <a:t>Cuarto nivel</a:t>
            </a:r>
            <a:endParaRPr b="0" lang="en-US" sz="1200" spc="-1" strike="noStrike">
              <a:solidFill>
                <a:srgbClr val="404040"/>
              </a:solidFill>
              <a:latin typeface="Trebuchet MS"/>
            </a:endParaRPr>
          </a:p>
          <a:p>
            <a:pPr lvl="4" marL="2057400" indent="-228240">
              <a:lnSpc>
                <a:spcPct val="100000"/>
              </a:lnSpc>
              <a:spcBef>
                <a:spcPts val="1001"/>
              </a:spcBef>
              <a:buClr>
                <a:srgbClr val="ff6600"/>
              </a:buClr>
              <a:buSzPct val="80000"/>
              <a:buFont typeface="Wingdings 3" charset="2"/>
              <a:buChar char=""/>
            </a:pPr>
            <a:r>
              <a:rPr b="0" lang="en-US" sz="1200" spc="-1" strike="noStrike">
                <a:solidFill>
                  <a:srgbClr val="404040"/>
                </a:solidFill>
                <a:latin typeface="Trebuchet MS"/>
              </a:rPr>
              <a:t>Quinto nivel</a:t>
            </a:r>
            <a:endParaRPr b="0" lang="en-US" sz="1200" spc="-1" strike="noStrike">
              <a:solidFill>
                <a:srgbClr val="404040"/>
              </a:solidFill>
              <a:latin typeface="Trebuchet MS"/>
            </a:endParaRPr>
          </a:p>
        </p:txBody>
      </p:sp>
      <p:sp>
        <p:nvSpPr>
          <p:cNvPr id="76" name="PlaceHolder 14"/>
          <p:cNvSpPr>
            <a:spLocks noGrp="1"/>
          </p:cNvSpPr>
          <p:nvPr>
            <p:ph type="dt"/>
          </p:nvPr>
        </p:nvSpPr>
        <p:spPr>
          <a:xfrm>
            <a:off x="7205040" y="6041520"/>
            <a:ext cx="911520" cy="364680"/>
          </a:xfrm>
          <a:prstGeom prst="rect">
            <a:avLst/>
          </a:prstGeom>
        </p:spPr>
        <p:txBody>
          <a:bodyPr anchor="ctr"/>
          <a:p>
            <a:pPr algn="r">
              <a:lnSpc>
                <a:spcPct val="100000"/>
              </a:lnSpc>
            </a:pPr>
            <a:fld id="{7037A686-2223-4529-9386-8B130181E63B}" type="datetime">
              <a:rPr b="0" lang="es-ES" sz="900" spc="-1" strike="noStrike">
                <a:solidFill>
                  <a:srgbClr val="8b8b8b"/>
                </a:solidFill>
                <a:latin typeface="Trebuchet MS"/>
              </a:rPr>
              <a:t>30/06/23</a:t>
            </a:fld>
            <a:endParaRPr b="0" lang="es-ES" sz="900" spc="-1" strike="noStrike">
              <a:latin typeface="Times New Roman"/>
            </a:endParaRPr>
          </a:p>
        </p:txBody>
      </p:sp>
      <p:sp>
        <p:nvSpPr>
          <p:cNvPr id="77" name="PlaceHolder 15"/>
          <p:cNvSpPr>
            <a:spLocks noGrp="1"/>
          </p:cNvSpPr>
          <p:nvPr>
            <p:ph type="ftr"/>
          </p:nvPr>
        </p:nvSpPr>
        <p:spPr>
          <a:xfrm>
            <a:off x="677160" y="6041520"/>
            <a:ext cx="6297120" cy="364680"/>
          </a:xfrm>
          <a:prstGeom prst="rect">
            <a:avLst/>
          </a:prstGeom>
        </p:spPr>
        <p:txBody>
          <a:bodyPr anchor="ctr"/>
          <a:p>
            <a:endParaRPr b="0" lang="es-ES" sz="2400" spc="-1" strike="noStrike">
              <a:latin typeface="Times New Roman"/>
            </a:endParaRPr>
          </a:p>
        </p:txBody>
      </p:sp>
      <p:sp>
        <p:nvSpPr>
          <p:cNvPr id="78" name="PlaceHolder 16"/>
          <p:cNvSpPr>
            <a:spLocks noGrp="1"/>
          </p:cNvSpPr>
          <p:nvPr>
            <p:ph type="sldNum"/>
          </p:nvPr>
        </p:nvSpPr>
        <p:spPr>
          <a:xfrm>
            <a:off x="8590680" y="6041520"/>
            <a:ext cx="682920" cy="364680"/>
          </a:xfrm>
          <a:prstGeom prst="rect">
            <a:avLst/>
          </a:prstGeom>
        </p:spPr>
        <p:txBody>
          <a:bodyPr anchor="ctr"/>
          <a:p>
            <a:pPr algn="r">
              <a:lnSpc>
                <a:spcPct val="100000"/>
              </a:lnSpc>
            </a:pPr>
            <a:fld id="{D313A87B-8A37-4B25-BE9B-FF929B6B6EEF}" type="slidenum">
              <a:rPr b="0" lang="es-ES" sz="900" spc="-1" strike="noStrike">
                <a:solidFill>
                  <a:srgbClr val="ff6600"/>
                </a:solidFill>
                <a:latin typeface="Trebuchet MS"/>
              </a:rPr>
              <a:t>&lt;número&gt;</a:t>
            </a:fld>
            <a:endParaRPr b="0" lang="es-ES" sz="9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5" name="PlaceHolder 1"/>
          <p:cNvSpPr>
            <a:spLocks noGrp="1"/>
          </p:cNvSpPr>
          <p:nvPr>
            <p:ph type="title"/>
          </p:nvPr>
        </p:nvSpPr>
        <p:spPr>
          <a:xfrm>
            <a:off x="914400" y="1122480"/>
            <a:ext cx="10362960" cy="2387160"/>
          </a:xfrm>
          <a:prstGeom prst="rect">
            <a:avLst/>
          </a:prstGeom>
        </p:spPr>
        <p:txBody>
          <a:bodyPr anchor="b"/>
          <a:p>
            <a:pPr algn="ctr">
              <a:lnSpc>
                <a:spcPct val="90000"/>
              </a:lnSpc>
            </a:pPr>
            <a:r>
              <a:rPr b="0" lang="en-US" sz="6000" spc="-1" strike="noStrike">
                <a:solidFill>
                  <a:srgbClr val="000000"/>
                </a:solidFill>
                <a:latin typeface="Calibri Light"/>
              </a:rPr>
              <a:t>Haga clic para modificar el estilo de título del patrón</a:t>
            </a:r>
            <a:endParaRPr b="0" lang="en-US" sz="6000" spc="-1" strike="noStrike">
              <a:solidFill>
                <a:srgbClr val="000000"/>
              </a:solidFill>
              <a:latin typeface="Calibri"/>
            </a:endParaRPr>
          </a:p>
        </p:txBody>
      </p:sp>
      <p:sp>
        <p:nvSpPr>
          <p:cNvPr id="116" name="PlaceHolder 2"/>
          <p:cNvSpPr>
            <a:spLocks noGrp="1"/>
          </p:cNvSpPr>
          <p:nvPr>
            <p:ph type="dt"/>
          </p:nvPr>
        </p:nvSpPr>
        <p:spPr>
          <a:xfrm>
            <a:off x="838080" y="6356520"/>
            <a:ext cx="2742840" cy="364680"/>
          </a:xfrm>
          <a:prstGeom prst="rect">
            <a:avLst/>
          </a:prstGeom>
        </p:spPr>
        <p:txBody>
          <a:bodyPr anchor="ctr"/>
          <a:p>
            <a:pPr>
              <a:lnSpc>
                <a:spcPct val="100000"/>
              </a:lnSpc>
            </a:pPr>
            <a:fld id="{3935177D-4D0F-4C20-97B6-96A65BBA0ED0}" type="datetime">
              <a:rPr b="0" lang="es-ES" sz="1200" spc="-1" strike="noStrike">
                <a:solidFill>
                  <a:srgbClr val="8b8b8b"/>
                </a:solidFill>
                <a:latin typeface="Calibri"/>
              </a:rPr>
              <a:t>30/06/23</a:t>
            </a:fld>
            <a:endParaRPr b="0" lang="es-ES" sz="1200" spc="-1" strike="noStrike">
              <a:latin typeface="Times New Roman"/>
            </a:endParaRPr>
          </a:p>
        </p:txBody>
      </p:sp>
      <p:sp>
        <p:nvSpPr>
          <p:cNvPr id="117" name="PlaceHolder 3"/>
          <p:cNvSpPr>
            <a:spLocks noGrp="1"/>
          </p:cNvSpPr>
          <p:nvPr>
            <p:ph type="ftr"/>
          </p:nvPr>
        </p:nvSpPr>
        <p:spPr>
          <a:xfrm>
            <a:off x="4038480" y="6356520"/>
            <a:ext cx="4114440" cy="364680"/>
          </a:xfrm>
          <a:prstGeom prst="rect">
            <a:avLst/>
          </a:prstGeom>
        </p:spPr>
        <p:txBody>
          <a:bodyPr anchor="ctr"/>
          <a:p>
            <a:endParaRPr b="0" lang="es-ES" sz="2400" spc="-1" strike="noStrike">
              <a:latin typeface="Times New Roman"/>
            </a:endParaRPr>
          </a:p>
        </p:txBody>
      </p:sp>
      <p:sp>
        <p:nvSpPr>
          <p:cNvPr id="118" name="PlaceHolder 4"/>
          <p:cNvSpPr>
            <a:spLocks noGrp="1"/>
          </p:cNvSpPr>
          <p:nvPr>
            <p:ph type="sldNum"/>
          </p:nvPr>
        </p:nvSpPr>
        <p:spPr>
          <a:xfrm>
            <a:off x="8610480" y="6356520"/>
            <a:ext cx="2742840" cy="364680"/>
          </a:xfrm>
          <a:prstGeom prst="rect">
            <a:avLst/>
          </a:prstGeom>
        </p:spPr>
        <p:txBody>
          <a:bodyPr anchor="ctr"/>
          <a:p>
            <a:pPr algn="r">
              <a:lnSpc>
                <a:spcPct val="100000"/>
              </a:lnSpc>
            </a:pPr>
            <a:fld id="{A8C47CE6-8A6D-4103-A8DB-BE5B2BC0E3A8}" type="slidenum">
              <a:rPr b="0" lang="es-ES" sz="1200" spc="-1" strike="noStrike">
                <a:solidFill>
                  <a:srgbClr val="8b8b8b"/>
                </a:solidFill>
                <a:latin typeface="Calibri"/>
              </a:rPr>
              <a:t>&lt;número&gt;</a:t>
            </a:fld>
            <a:endParaRPr b="0" lang="es-E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26.xml"/>
</Relationships>
</file>

<file path=ppt/slides/_rels/slide10.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hyperlink" Target="https://suministrosdelsol.com/es/34-reguladores-pwm" TargetMode="External"/><Relationship Id="rId3" Type="http://schemas.openxmlformats.org/officeDocument/2006/relationships/hyperlink" Target="https://suministrosdelsol.com/es/35-reguladores-mppt" TargetMode="External"/><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png"/><Relationship Id="rId3"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png"/><Relationship Id="rId3"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hyperlink" Target="https://www.sfe-solar.com/" TargetMode="External"/><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image" Target="../media/image28.png"/><Relationship Id="rId4"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image" Target="../media/image31.png"/><Relationship Id="rId4"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jpeg"/><Relationship Id="rId4"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image" Target="../media/image36.jpeg"/><Relationship Id="rId3" Type="http://schemas.openxmlformats.org/officeDocument/2006/relationships/image" Target="../media/image37.jpeg"/><Relationship Id="rId4"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jpeg"/><Relationship Id="rId3"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jpeg"/><Relationship Id="rId3" Type="http://schemas.openxmlformats.org/officeDocument/2006/relationships/slideLayout" Target="../slideLayouts/slideLayout13.xml"/>
</Relationships>
</file>

<file path=ppt/slides/_rels/slide45.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slideLayout" Target="../slideLayouts/slideLayout13.xml"/>
</Relationships>
</file>

<file path=ppt/slides/_rels/slide46.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image" Target="../media/image47.jpeg"/><Relationship Id="rId3" Type="http://schemas.openxmlformats.org/officeDocument/2006/relationships/image" Target="../media/image48.jpeg"/><Relationship Id="rId4" Type="http://schemas.openxmlformats.org/officeDocument/2006/relationships/slideLayout" Target="../slideLayouts/slideLayout13.xml"/>
</Relationships>
</file>

<file path=ppt/slides/_rels/slide47.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50.jpeg"/><Relationship Id="rId3" Type="http://schemas.openxmlformats.org/officeDocument/2006/relationships/slideLayout" Target="../slideLayouts/slideLayout13.xml"/>
</Relationships>
</file>

<file path=ppt/slides/_rels/slide48.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image" Target="../media/image52.jpeg"/><Relationship Id="rId3" Type="http://schemas.openxmlformats.org/officeDocument/2006/relationships/slideLayout" Target="../slideLayouts/slideLayout13.xml"/>
</Relationships>
</file>

<file path=ppt/slides/_rels/slide49.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image" Target="../media/image54.jpe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50.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13.xml"/>
</Relationships>
</file>

<file path=ppt/slides/_rels/slide51.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57.jpeg"/><Relationship Id="rId3" Type="http://schemas.openxmlformats.org/officeDocument/2006/relationships/image" Target="../media/image58.jpeg"/><Relationship Id="rId4" Type="http://schemas.openxmlformats.org/officeDocument/2006/relationships/slideLayout" Target="../slideLayouts/slideLayout13.xml"/>
</Relationships>
</file>

<file path=ppt/slides/_rels/slide52.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slideLayout" Target="../slideLayouts/slideLayout13.xml"/>
</Relationships>
</file>

<file path=ppt/slides/_rels/slide53.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image" Target="../media/image61.jpe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slideLayout" Target="../slideLayouts/slideLayout13.xml"/>
</Relationships>
</file>

<file path=ppt/slides/_rels/slide54.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slideLayout" Target="../slideLayouts/slideLayout2.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CustomShape 1"/>
          <p:cNvSpPr/>
          <p:nvPr/>
        </p:nvSpPr>
        <p:spPr>
          <a:xfrm>
            <a:off x="0" y="0"/>
            <a:ext cx="12191760" cy="6857640"/>
          </a:xfrm>
          <a:prstGeom prst="rect">
            <a:avLst/>
          </a:prstGeom>
          <a:solidFill>
            <a:srgbClr val="007bc4"/>
          </a:solidFill>
          <a:ln/>
        </p:spPr>
        <p:style>
          <a:lnRef idx="2">
            <a:schemeClr val="accent1">
              <a:shade val="15000"/>
            </a:schemeClr>
          </a:lnRef>
          <a:fillRef idx="1">
            <a:schemeClr val="accent1"/>
          </a:fillRef>
          <a:effectRef idx="0">
            <a:schemeClr val="accent1"/>
          </a:effectRef>
          <a:fontRef idx="minor"/>
        </p:style>
      </p:sp>
      <p:sp>
        <p:nvSpPr>
          <p:cNvPr id="156" name="CustomShape 2"/>
          <p:cNvSpPr/>
          <p:nvPr/>
        </p:nvSpPr>
        <p:spPr>
          <a:xfrm>
            <a:off x="1349640" y="2416680"/>
            <a:ext cx="9608400" cy="2101320"/>
          </a:xfrm>
          <a:prstGeom prst="rect">
            <a:avLst/>
          </a:prstGeom>
          <a:noFill/>
          <a:ln>
            <a:noFill/>
          </a:ln>
        </p:spPr>
        <p:style>
          <a:lnRef idx="0"/>
          <a:fillRef idx="0"/>
          <a:effectRef idx="0"/>
          <a:fontRef idx="minor"/>
        </p:style>
        <p:txBody>
          <a:bodyPr lIns="90000" rIns="90000" tIns="45000" bIns="45000"/>
          <a:p>
            <a:pPr>
              <a:lnSpc>
                <a:spcPct val="100000"/>
              </a:lnSpc>
            </a:pPr>
            <a:r>
              <a:rPr b="1" lang="es-ES" sz="4400" spc="-1" strike="noStrike">
                <a:solidFill>
                  <a:srgbClr val="ffffff"/>
                </a:solidFill>
                <a:latin typeface="Xunta Sans"/>
              </a:rPr>
              <a:t>XORNADAS DE ELECTRICIDADE E ELECTRÓNICA</a:t>
            </a:r>
            <a:endParaRPr b="0" lang="es-ES" sz="4400" spc="-1" strike="noStrike">
              <a:latin typeface="Arial"/>
            </a:endParaRPr>
          </a:p>
        </p:txBody>
      </p:sp>
      <p:sp>
        <p:nvSpPr>
          <p:cNvPr id="157" name="CustomShape 3"/>
          <p:cNvSpPr/>
          <p:nvPr/>
        </p:nvSpPr>
        <p:spPr>
          <a:xfrm>
            <a:off x="1350000" y="4672440"/>
            <a:ext cx="6128280" cy="577800"/>
          </a:xfrm>
          <a:prstGeom prst="rect">
            <a:avLst/>
          </a:prstGeom>
          <a:noFill/>
          <a:ln>
            <a:noFill/>
          </a:ln>
        </p:spPr>
        <p:style>
          <a:lnRef idx="0"/>
          <a:fillRef idx="0"/>
          <a:effectRef idx="0"/>
          <a:fontRef idx="minor"/>
        </p:style>
        <p:txBody>
          <a:bodyPr lIns="90000" rIns="90000" tIns="45000" bIns="45000"/>
          <a:p>
            <a:pPr>
              <a:lnSpc>
                <a:spcPct val="100000"/>
              </a:lnSpc>
            </a:pPr>
            <a:r>
              <a:rPr b="1" lang="es-ES" sz="3200" spc="-1" strike="noStrike">
                <a:solidFill>
                  <a:srgbClr val="ffffff"/>
                </a:solidFill>
                <a:latin typeface="Xunta Sans"/>
              </a:rPr>
              <a:t>CURSO 2023-2024</a:t>
            </a:r>
            <a:endParaRPr b="0" lang="es-ES" sz="3200" spc="-1" strike="noStrike">
              <a:latin typeface="Arial"/>
            </a:endParaRPr>
          </a:p>
        </p:txBody>
      </p:sp>
      <p:pic>
        <p:nvPicPr>
          <p:cNvPr id="158" name="Gráfico 7" descr=""/>
          <p:cNvPicPr/>
          <p:nvPr/>
        </p:nvPicPr>
        <p:blipFill>
          <a:blip r:embed="rId1"/>
          <a:stretch/>
        </p:blipFill>
        <p:spPr>
          <a:xfrm>
            <a:off x="1349640" y="880200"/>
            <a:ext cx="3064320" cy="656280"/>
          </a:xfrm>
          <a:prstGeom prst="rect">
            <a:avLst/>
          </a:prstGeom>
          <a:ln>
            <a:noFill/>
          </a:ln>
        </p:spPr>
      </p:pic>
      <p:pic>
        <p:nvPicPr>
          <p:cNvPr id="159" name="Imagen 9" descr=""/>
          <p:cNvPicPr/>
          <p:nvPr/>
        </p:nvPicPr>
        <p:blipFill>
          <a:blip r:embed="rId2"/>
          <a:stretch/>
        </p:blipFill>
        <p:spPr>
          <a:xfrm>
            <a:off x="7976520" y="911160"/>
            <a:ext cx="2865240" cy="624960"/>
          </a:xfrm>
          <a:prstGeom prst="rect">
            <a:avLst/>
          </a:prstGeom>
          <a:ln>
            <a:noFill/>
          </a:ln>
        </p:spPr>
      </p:pic>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TextShape 1"/>
          <p:cNvSpPr txBox="1"/>
          <p:nvPr/>
        </p:nvSpPr>
        <p:spPr>
          <a:xfrm>
            <a:off x="677160" y="609480"/>
            <a:ext cx="8596440" cy="698400"/>
          </a:xfrm>
          <a:prstGeom prst="rect">
            <a:avLst/>
          </a:prstGeom>
          <a:noFill/>
          <a:ln>
            <a:noFill/>
          </a:ln>
        </p:spPr>
        <p:txBody>
          <a:bodyPr/>
          <a:p>
            <a:pPr>
              <a:lnSpc>
                <a:spcPct val="100000"/>
              </a:lnSpc>
            </a:pPr>
            <a:r>
              <a:rPr b="0" lang="en-US" sz="3600" spc="-1" strike="noStrike">
                <a:solidFill>
                  <a:srgbClr val="ff6600"/>
                </a:solidFill>
                <a:latin typeface="Trebuchet MS"/>
              </a:rPr>
              <a:t>MERCADO DE LA FOTOVOLTAICA</a:t>
            </a:r>
            <a:endParaRPr b="0" lang="en-US" sz="3600" spc="-1" strike="noStrike">
              <a:solidFill>
                <a:srgbClr val="000000"/>
              </a:solidFill>
              <a:latin typeface="Trebuchet MS"/>
            </a:endParaRPr>
          </a:p>
        </p:txBody>
      </p:sp>
      <p:pic>
        <p:nvPicPr>
          <p:cNvPr id="185" name="Imagen 6" descr=""/>
          <p:cNvPicPr/>
          <p:nvPr/>
        </p:nvPicPr>
        <p:blipFill>
          <a:blip r:embed="rId1"/>
          <a:stretch/>
        </p:blipFill>
        <p:spPr>
          <a:xfrm>
            <a:off x="677160" y="1308240"/>
            <a:ext cx="10977120" cy="4963320"/>
          </a:xfrm>
          <a:prstGeom prst="rect">
            <a:avLst/>
          </a:prstGeom>
          <a:ln>
            <a:noFill/>
          </a:ln>
        </p:spPr>
      </p:pic>
      <p:sp>
        <p:nvSpPr>
          <p:cNvPr id="186" name="CustomShape 2"/>
          <p:cNvSpPr/>
          <p:nvPr/>
        </p:nvSpPr>
        <p:spPr>
          <a:xfrm>
            <a:off x="942840" y="4590720"/>
            <a:ext cx="10397520" cy="169200"/>
          </a:xfrm>
          <a:prstGeom prst="rect">
            <a:avLst/>
          </a:prstGeom>
          <a:noFill/>
          <a:ln w="38160">
            <a:round/>
          </a:ln>
        </p:spPr>
        <p:style>
          <a:lnRef idx="2">
            <a:schemeClr val="accent1">
              <a:shade val="50000"/>
            </a:schemeClr>
          </a:lnRef>
          <a:fillRef idx="1">
            <a:schemeClr val="accent1"/>
          </a:fillRef>
          <a:effectRef idx="0">
            <a:schemeClr val="accent1"/>
          </a:effectRef>
          <a:fontRef idx="minor"/>
        </p:style>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TextShape 1"/>
          <p:cNvSpPr txBox="1"/>
          <p:nvPr/>
        </p:nvSpPr>
        <p:spPr>
          <a:xfrm>
            <a:off x="677160" y="609480"/>
            <a:ext cx="8596440" cy="698400"/>
          </a:xfrm>
          <a:prstGeom prst="rect">
            <a:avLst/>
          </a:prstGeom>
          <a:noFill/>
          <a:ln>
            <a:noFill/>
          </a:ln>
        </p:spPr>
        <p:txBody>
          <a:bodyPr/>
          <a:p>
            <a:pPr>
              <a:lnSpc>
                <a:spcPct val="100000"/>
              </a:lnSpc>
            </a:pPr>
            <a:r>
              <a:rPr b="0" lang="en-US" sz="3600" spc="-1" strike="noStrike">
                <a:solidFill>
                  <a:srgbClr val="ff6600"/>
                </a:solidFill>
                <a:latin typeface="Trebuchet MS"/>
              </a:rPr>
              <a:t>MERCADO DE LA FOTOVOLTAICA</a:t>
            </a:r>
            <a:endParaRPr b="0" lang="en-US" sz="3600" spc="-1" strike="noStrike">
              <a:solidFill>
                <a:srgbClr val="000000"/>
              </a:solidFill>
              <a:latin typeface="Trebuchet MS"/>
            </a:endParaRPr>
          </a:p>
        </p:txBody>
      </p:sp>
      <p:pic>
        <p:nvPicPr>
          <p:cNvPr id="188" name="Imagen 2" descr=""/>
          <p:cNvPicPr/>
          <p:nvPr/>
        </p:nvPicPr>
        <p:blipFill>
          <a:blip r:embed="rId1"/>
          <a:stretch/>
        </p:blipFill>
        <p:spPr>
          <a:xfrm>
            <a:off x="1148760" y="1392120"/>
            <a:ext cx="10172520" cy="4714560"/>
          </a:xfrm>
          <a:prstGeom prst="rect">
            <a:avLst/>
          </a:prstGeom>
          <a:ln>
            <a:noFill/>
          </a:ln>
        </p:spPr>
      </p:pic>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TextShape 1"/>
          <p:cNvSpPr txBox="1"/>
          <p:nvPr/>
        </p:nvSpPr>
        <p:spPr>
          <a:xfrm>
            <a:off x="677160" y="609480"/>
            <a:ext cx="8596440" cy="698400"/>
          </a:xfrm>
          <a:prstGeom prst="rect">
            <a:avLst/>
          </a:prstGeom>
          <a:noFill/>
          <a:ln>
            <a:noFill/>
          </a:ln>
        </p:spPr>
        <p:txBody>
          <a:bodyPr/>
          <a:p>
            <a:pPr>
              <a:lnSpc>
                <a:spcPct val="100000"/>
              </a:lnSpc>
            </a:pPr>
            <a:r>
              <a:rPr b="0" lang="en-US" sz="3600" spc="-1" strike="noStrike">
                <a:solidFill>
                  <a:srgbClr val="ff6600"/>
                </a:solidFill>
                <a:latin typeface="Trebuchet MS"/>
              </a:rPr>
              <a:t>MERCADO DE LA FOTOVOLTAICA</a:t>
            </a:r>
            <a:endParaRPr b="0" lang="en-US" sz="3600" spc="-1" strike="noStrike">
              <a:solidFill>
                <a:srgbClr val="000000"/>
              </a:solidFill>
              <a:latin typeface="Trebuchet MS"/>
            </a:endParaRPr>
          </a:p>
        </p:txBody>
      </p:sp>
      <p:pic>
        <p:nvPicPr>
          <p:cNvPr id="190" name="Imagen 3" descr=""/>
          <p:cNvPicPr/>
          <p:nvPr/>
        </p:nvPicPr>
        <p:blipFill>
          <a:blip r:embed="rId1"/>
          <a:stretch/>
        </p:blipFill>
        <p:spPr>
          <a:xfrm>
            <a:off x="1109160" y="1308240"/>
            <a:ext cx="10048680" cy="4714560"/>
          </a:xfrm>
          <a:prstGeom prst="rect">
            <a:avLst/>
          </a:prstGeom>
          <a:ln>
            <a:noFill/>
          </a:ln>
        </p:spPr>
      </p:pic>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TextShape 1"/>
          <p:cNvSpPr txBox="1"/>
          <p:nvPr/>
        </p:nvSpPr>
        <p:spPr>
          <a:xfrm>
            <a:off x="677160" y="609480"/>
            <a:ext cx="8596440" cy="698400"/>
          </a:xfrm>
          <a:prstGeom prst="rect">
            <a:avLst/>
          </a:prstGeom>
          <a:noFill/>
          <a:ln>
            <a:noFill/>
          </a:ln>
        </p:spPr>
        <p:txBody>
          <a:bodyPr/>
          <a:p>
            <a:pPr>
              <a:lnSpc>
                <a:spcPct val="100000"/>
              </a:lnSpc>
            </a:pPr>
            <a:r>
              <a:rPr b="0" lang="en-US" sz="3600" spc="-1" strike="noStrike">
                <a:solidFill>
                  <a:srgbClr val="ff6600"/>
                </a:solidFill>
                <a:latin typeface="Trebuchet MS"/>
              </a:rPr>
              <a:t>MERCADO DE LA FOTOVOLTAICA</a:t>
            </a:r>
            <a:endParaRPr b="0" lang="en-US" sz="3600" spc="-1" strike="noStrike">
              <a:solidFill>
                <a:srgbClr val="000000"/>
              </a:solidFill>
              <a:latin typeface="Trebuchet MS"/>
            </a:endParaRPr>
          </a:p>
        </p:txBody>
      </p:sp>
      <p:pic>
        <p:nvPicPr>
          <p:cNvPr id="192" name="Imagen 2" descr=""/>
          <p:cNvPicPr/>
          <p:nvPr/>
        </p:nvPicPr>
        <p:blipFill>
          <a:blip r:embed="rId1"/>
          <a:stretch/>
        </p:blipFill>
        <p:spPr>
          <a:xfrm>
            <a:off x="271800" y="1308240"/>
            <a:ext cx="11610720" cy="5266800"/>
          </a:xfrm>
          <a:prstGeom prst="rect">
            <a:avLst/>
          </a:prstGeom>
          <a:ln>
            <a:noFill/>
          </a:ln>
        </p:spPr>
      </p:pic>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TextShape 1"/>
          <p:cNvSpPr txBox="1"/>
          <p:nvPr/>
        </p:nvSpPr>
        <p:spPr>
          <a:xfrm>
            <a:off x="1506960" y="2404440"/>
            <a:ext cx="7766640" cy="1645920"/>
          </a:xfrm>
          <a:prstGeom prst="rect">
            <a:avLst/>
          </a:prstGeom>
          <a:noFill/>
          <a:ln>
            <a:noFill/>
          </a:ln>
        </p:spPr>
        <p:txBody>
          <a:bodyPr anchor="b"/>
          <a:p>
            <a:pPr algn="r">
              <a:lnSpc>
                <a:spcPct val="100000"/>
              </a:lnSpc>
            </a:pPr>
            <a:r>
              <a:rPr b="0" lang="en-US" sz="5400" spc="-1" strike="noStrike">
                <a:solidFill>
                  <a:srgbClr val="ff6600"/>
                </a:solidFill>
                <a:latin typeface="Trebuchet MS"/>
              </a:rPr>
              <a:t>INSTALACIONES FOTOVOLTAICAS</a:t>
            </a:r>
            <a:endParaRPr b="0" lang="en-US" sz="5400" spc="-1" strike="noStrike">
              <a:solidFill>
                <a:srgbClr val="000000"/>
              </a:solidFill>
              <a:latin typeface="Trebuchet MS"/>
            </a:endParaRPr>
          </a:p>
        </p:txBody>
      </p:sp>
      <p:sp>
        <p:nvSpPr>
          <p:cNvPr id="194" name="TextShape 2"/>
          <p:cNvSpPr txBox="1"/>
          <p:nvPr/>
        </p:nvSpPr>
        <p:spPr>
          <a:xfrm>
            <a:off x="1506960" y="4050720"/>
            <a:ext cx="7766640" cy="1096560"/>
          </a:xfrm>
          <a:prstGeom prst="rect">
            <a:avLst/>
          </a:prstGeom>
          <a:noFill/>
          <a:ln>
            <a:noFill/>
          </a:ln>
        </p:spPr>
        <p:txBody>
          <a:bodyPr/>
          <a:p>
            <a:pPr algn="r">
              <a:lnSpc>
                <a:spcPct val="100000"/>
              </a:lnSpc>
              <a:spcBef>
                <a:spcPts val="1001"/>
              </a:spcBef>
            </a:pPr>
            <a:r>
              <a:rPr b="0" lang="es-ES" sz="1800" spc="-1" strike="noStrike">
                <a:solidFill>
                  <a:srgbClr val="808080"/>
                </a:solidFill>
                <a:latin typeface="Trebuchet MS"/>
              </a:rPr>
              <a:t>COMPONENTES BÁSICOS DE LAS INSTALACIONES FOTOVOLTAICAS</a:t>
            </a:r>
            <a:endParaRPr b="0" lang="es-ES" sz="1800" spc="-1" strike="noStrike">
              <a:latin typeface="Arial"/>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TextShape 1"/>
          <p:cNvSpPr txBox="1"/>
          <p:nvPr/>
        </p:nvSpPr>
        <p:spPr>
          <a:xfrm>
            <a:off x="677160" y="609480"/>
            <a:ext cx="8596440" cy="698400"/>
          </a:xfrm>
          <a:prstGeom prst="rect">
            <a:avLst/>
          </a:prstGeom>
          <a:noFill/>
          <a:ln>
            <a:noFill/>
          </a:ln>
        </p:spPr>
        <p:txBody>
          <a:bodyPr/>
          <a:p>
            <a:pPr>
              <a:lnSpc>
                <a:spcPct val="100000"/>
              </a:lnSpc>
            </a:pPr>
            <a:r>
              <a:rPr b="0" lang="en-US" sz="3600" spc="-1" strike="noStrike">
                <a:solidFill>
                  <a:srgbClr val="ff6600"/>
                </a:solidFill>
                <a:latin typeface="Trebuchet MS"/>
              </a:rPr>
              <a:t>PRINCIPIOS BÁSICOS</a:t>
            </a:r>
            <a:endParaRPr b="0" lang="en-US" sz="3600" spc="-1" strike="noStrike">
              <a:solidFill>
                <a:srgbClr val="000000"/>
              </a:solidFill>
              <a:latin typeface="Trebuchet MS"/>
            </a:endParaRPr>
          </a:p>
        </p:txBody>
      </p:sp>
      <p:sp>
        <p:nvSpPr>
          <p:cNvPr id="196" name="TextShape 2"/>
          <p:cNvSpPr txBox="1"/>
          <p:nvPr/>
        </p:nvSpPr>
        <p:spPr>
          <a:xfrm>
            <a:off x="677160" y="1575720"/>
            <a:ext cx="10606320" cy="4617360"/>
          </a:xfrm>
          <a:prstGeom prst="rect">
            <a:avLst/>
          </a:prstGeom>
          <a:noFill/>
          <a:ln>
            <a:noFill/>
          </a:ln>
        </p:spPr>
        <p:txBody>
          <a:bodyPr>
            <a:normAutofit/>
          </a:bodyPr>
          <a:p>
            <a:pPr marL="343080" indent="-342720">
              <a:lnSpc>
                <a:spcPct val="100000"/>
              </a:lnSpc>
              <a:spcBef>
                <a:spcPts val="1001"/>
              </a:spcBef>
              <a:buClr>
                <a:srgbClr val="ff6600"/>
              </a:buClr>
              <a:buSzPct val="80000"/>
              <a:buFont typeface="Wingdings 3" charset="2"/>
              <a:buChar char=""/>
            </a:pPr>
            <a:r>
              <a:rPr b="0" lang="en-US" sz="2400" spc="-1" strike="noStrike">
                <a:solidFill>
                  <a:srgbClr val="404040"/>
                </a:solidFill>
                <a:latin typeface="Trebuchet MS"/>
              </a:rPr>
              <a:t>Debemos distinguir tres tipos de </a:t>
            </a:r>
            <a:r>
              <a:rPr b="1" lang="en-US" sz="2400" spc="-1" strike="noStrike">
                <a:solidFill>
                  <a:srgbClr val="404040"/>
                </a:solidFill>
                <a:latin typeface="Trebuchet MS"/>
              </a:rPr>
              <a:t>instalación fotovoltaica de autoconsumo</a:t>
            </a:r>
            <a:r>
              <a:rPr b="0" lang="en-US" sz="2400" spc="-1" strike="noStrike">
                <a:solidFill>
                  <a:srgbClr val="404040"/>
                </a:solidFill>
                <a:latin typeface="Trebuchet MS"/>
              </a:rPr>
              <a:t>:</a:t>
            </a:r>
            <a:endParaRPr b="0" lang="en-US" sz="2400" spc="-1" strike="noStrike">
              <a:solidFill>
                <a:srgbClr val="404040"/>
              </a:solidFill>
              <a:latin typeface="Trebuchet MS"/>
            </a:endParaRPr>
          </a:p>
          <a:p>
            <a:pPr>
              <a:lnSpc>
                <a:spcPct val="100000"/>
              </a:lnSpc>
              <a:spcBef>
                <a:spcPts val="1001"/>
              </a:spcBef>
            </a:pPr>
            <a:endParaRPr b="0" lang="en-US" sz="2400" spc="-1" strike="noStrike">
              <a:solidFill>
                <a:srgbClr val="404040"/>
              </a:solidFill>
              <a:latin typeface="Trebuchet MS"/>
            </a:endParaRPr>
          </a:p>
          <a:p>
            <a:pPr lvl="1" marL="743040" indent="-285480">
              <a:lnSpc>
                <a:spcPct val="100000"/>
              </a:lnSpc>
              <a:spcBef>
                <a:spcPts val="1001"/>
              </a:spcBef>
              <a:buClr>
                <a:srgbClr val="ff6600"/>
              </a:buClr>
              <a:buSzPct val="80000"/>
              <a:buFont typeface="Wingdings 3" charset="2"/>
              <a:buChar char=""/>
            </a:pPr>
            <a:r>
              <a:rPr b="0" lang="en-US" sz="2400" spc="-1" strike="noStrike">
                <a:solidFill>
                  <a:srgbClr val="404040"/>
                </a:solidFill>
                <a:latin typeface="Trebuchet MS"/>
              </a:rPr>
              <a:t>A) Instalaciones conectadas a la red eléctrica. Se destinan a venta de energía.</a:t>
            </a:r>
            <a:endParaRPr b="0" lang="en-US" sz="2400" spc="-1" strike="noStrike">
              <a:solidFill>
                <a:srgbClr val="404040"/>
              </a:solidFill>
              <a:latin typeface="Trebuchet MS"/>
            </a:endParaRPr>
          </a:p>
          <a:p>
            <a:endParaRPr b="0" lang="en-US" sz="2400" spc="-1" strike="noStrike">
              <a:solidFill>
                <a:srgbClr val="404040"/>
              </a:solidFill>
              <a:latin typeface="Trebuchet MS"/>
            </a:endParaRPr>
          </a:p>
          <a:p>
            <a:pPr lvl="1" marL="743040" indent="-285480">
              <a:lnSpc>
                <a:spcPct val="100000"/>
              </a:lnSpc>
              <a:spcBef>
                <a:spcPts val="1001"/>
              </a:spcBef>
              <a:buClr>
                <a:srgbClr val="ff6600"/>
              </a:buClr>
              <a:buSzPct val="80000"/>
              <a:buFont typeface="Wingdings 3" charset="2"/>
              <a:buChar char=""/>
            </a:pPr>
            <a:r>
              <a:rPr b="0" lang="en-US" sz="2400" spc="-1" strike="noStrike">
                <a:solidFill>
                  <a:srgbClr val="404040"/>
                </a:solidFill>
                <a:latin typeface="Trebuchet MS"/>
              </a:rPr>
              <a:t>B) Instalaciones de autoconsumo. Su uso principal es la producción de energía para ser autoconsumida, con posibilidad de compensar los excedentes.</a:t>
            </a:r>
            <a:endParaRPr b="0" lang="en-US" sz="2400" spc="-1" strike="noStrike">
              <a:solidFill>
                <a:srgbClr val="404040"/>
              </a:solidFill>
              <a:latin typeface="Trebuchet MS"/>
            </a:endParaRPr>
          </a:p>
          <a:p>
            <a:endParaRPr b="0" lang="en-US" sz="2400" spc="-1" strike="noStrike">
              <a:solidFill>
                <a:srgbClr val="404040"/>
              </a:solidFill>
              <a:latin typeface="Trebuchet MS"/>
            </a:endParaRPr>
          </a:p>
          <a:p>
            <a:pPr lvl="1" marL="743040" indent="-285480">
              <a:lnSpc>
                <a:spcPct val="100000"/>
              </a:lnSpc>
              <a:spcBef>
                <a:spcPts val="1001"/>
              </a:spcBef>
              <a:buClr>
                <a:srgbClr val="ff6600"/>
              </a:buClr>
              <a:buSzPct val="80000"/>
              <a:buFont typeface="Wingdings 3" charset="2"/>
              <a:buChar char=""/>
            </a:pPr>
            <a:r>
              <a:rPr b="0" lang="en-US" sz="2400" spc="-1" strike="noStrike">
                <a:solidFill>
                  <a:srgbClr val="404040"/>
                </a:solidFill>
                <a:latin typeface="Trebuchet MS"/>
              </a:rPr>
              <a:t>C) Instalaciones aisladas. Sin suministro de energía de red.</a:t>
            </a:r>
            <a:endParaRPr b="0" lang="en-US" sz="2400" spc="-1" strike="noStrike">
              <a:solidFill>
                <a:srgbClr val="404040"/>
              </a:solidFill>
              <a:latin typeface="Trebuchet MS"/>
            </a:endParaRPr>
          </a:p>
          <a:p>
            <a:pPr>
              <a:lnSpc>
                <a:spcPct val="100000"/>
              </a:lnSpc>
              <a:spcBef>
                <a:spcPts val="1001"/>
              </a:spcBef>
            </a:pPr>
            <a:endParaRPr b="0" lang="en-US" sz="2400" spc="-1" strike="noStrike">
              <a:solidFill>
                <a:srgbClr val="404040"/>
              </a:solidFill>
              <a:latin typeface="Trebuchet MS"/>
            </a:endParaRPr>
          </a:p>
        </p:txBody>
      </p:sp>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TextShape 1"/>
          <p:cNvSpPr txBox="1"/>
          <p:nvPr/>
        </p:nvSpPr>
        <p:spPr>
          <a:xfrm>
            <a:off x="677160" y="609480"/>
            <a:ext cx="8596440" cy="698400"/>
          </a:xfrm>
          <a:prstGeom prst="rect">
            <a:avLst/>
          </a:prstGeom>
          <a:noFill/>
          <a:ln>
            <a:noFill/>
          </a:ln>
        </p:spPr>
        <p:txBody>
          <a:bodyPr/>
          <a:p>
            <a:pPr>
              <a:lnSpc>
                <a:spcPct val="100000"/>
              </a:lnSpc>
            </a:pPr>
            <a:r>
              <a:rPr b="0" lang="en-US" sz="3600" spc="-1" strike="noStrike">
                <a:solidFill>
                  <a:srgbClr val="ff6600"/>
                </a:solidFill>
                <a:latin typeface="Trebuchet MS"/>
              </a:rPr>
              <a:t>COMPONENTES BÁSICOS</a:t>
            </a:r>
            <a:endParaRPr b="0" lang="en-US" sz="3600" spc="-1" strike="noStrike">
              <a:solidFill>
                <a:srgbClr val="000000"/>
              </a:solidFill>
              <a:latin typeface="Trebuchet MS"/>
            </a:endParaRPr>
          </a:p>
        </p:txBody>
      </p:sp>
      <p:pic>
        <p:nvPicPr>
          <p:cNvPr id="198" name="Imagen 5" descr=""/>
          <p:cNvPicPr/>
          <p:nvPr/>
        </p:nvPicPr>
        <p:blipFill>
          <a:blip r:embed="rId1"/>
          <a:srcRect l="0" t="3298" r="0" b="62329"/>
          <a:stretch/>
        </p:blipFill>
        <p:spPr>
          <a:xfrm>
            <a:off x="1324800" y="1081080"/>
            <a:ext cx="2917080" cy="4985640"/>
          </a:xfrm>
          <a:prstGeom prst="rect">
            <a:avLst/>
          </a:prstGeom>
          <a:ln>
            <a:noFill/>
          </a:ln>
        </p:spPr>
      </p:pic>
      <p:sp>
        <p:nvSpPr>
          <p:cNvPr id="199" name="CustomShape 2"/>
          <p:cNvSpPr/>
          <p:nvPr/>
        </p:nvSpPr>
        <p:spPr>
          <a:xfrm>
            <a:off x="1715760" y="133668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1</a:t>
            </a:r>
            <a:endParaRPr b="0" lang="es-ES" sz="1400" spc="-1" strike="noStrike">
              <a:latin typeface="Arial"/>
            </a:endParaRPr>
          </a:p>
        </p:txBody>
      </p:sp>
      <p:sp>
        <p:nvSpPr>
          <p:cNvPr id="200" name="CustomShape 3"/>
          <p:cNvSpPr/>
          <p:nvPr/>
        </p:nvSpPr>
        <p:spPr>
          <a:xfrm>
            <a:off x="1155240" y="340452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4</a:t>
            </a:r>
            <a:endParaRPr b="0" lang="es-ES" sz="1400" spc="-1" strike="noStrike">
              <a:latin typeface="Arial"/>
            </a:endParaRPr>
          </a:p>
        </p:txBody>
      </p:sp>
      <p:sp>
        <p:nvSpPr>
          <p:cNvPr id="201" name="CustomShape 4"/>
          <p:cNvSpPr/>
          <p:nvPr/>
        </p:nvSpPr>
        <p:spPr>
          <a:xfrm>
            <a:off x="3577680" y="273492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2</a:t>
            </a:r>
            <a:endParaRPr b="0" lang="es-ES" sz="1400" spc="-1" strike="noStrike">
              <a:latin typeface="Arial"/>
            </a:endParaRPr>
          </a:p>
        </p:txBody>
      </p:sp>
      <p:sp>
        <p:nvSpPr>
          <p:cNvPr id="202" name="CustomShape 5"/>
          <p:cNvSpPr/>
          <p:nvPr/>
        </p:nvSpPr>
        <p:spPr>
          <a:xfrm>
            <a:off x="1155240" y="485604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3</a:t>
            </a:r>
            <a:endParaRPr b="0" lang="es-ES" sz="1400" spc="-1" strike="noStrike">
              <a:latin typeface="Arial"/>
            </a:endParaRPr>
          </a:p>
        </p:txBody>
      </p:sp>
      <p:sp>
        <p:nvSpPr>
          <p:cNvPr id="203" name="CustomShape 6"/>
          <p:cNvSpPr/>
          <p:nvPr/>
        </p:nvSpPr>
        <p:spPr>
          <a:xfrm>
            <a:off x="4044240" y="479016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5</a:t>
            </a:r>
            <a:endParaRPr b="0" lang="es-ES" sz="1400" spc="-1" strike="noStrike">
              <a:latin typeface="Arial"/>
            </a:endParaRPr>
          </a:p>
        </p:txBody>
      </p:sp>
      <p:sp>
        <p:nvSpPr>
          <p:cNvPr id="204" name="CustomShape 7"/>
          <p:cNvSpPr/>
          <p:nvPr/>
        </p:nvSpPr>
        <p:spPr>
          <a:xfrm>
            <a:off x="6546600" y="229716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1</a:t>
            </a:r>
            <a:endParaRPr b="0" lang="es-ES" sz="1400" spc="-1" strike="noStrike">
              <a:latin typeface="Arial"/>
            </a:endParaRPr>
          </a:p>
        </p:txBody>
      </p:sp>
      <p:sp>
        <p:nvSpPr>
          <p:cNvPr id="205" name="CustomShape 8"/>
          <p:cNvSpPr/>
          <p:nvPr/>
        </p:nvSpPr>
        <p:spPr>
          <a:xfrm>
            <a:off x="7111080" y="2269080"/>
            <a:ext cx="17308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s-ES" sz="1800" spc="-1" strike="noStrike">
                <a:solidFill>
                  <a:srgbClr val="000000"/>
                </a:solidFill>
                <a:latin typeface="Trebuchet MS"/>
              </a:rPr>
              <a:t>Paneles solares</a:t>
            </a:r>
            <a:endParaRPr b="0" lang="es-ES" sz="1800" spc="-1" strike="noStrike">
              <a:latin typeface="Arial"/>
            </a:endParaRPr>
          </a:p>
        </p:txBody>
      </p:sp>
      <p:sp>
        <p:nvSpPr>
          <p:cNvPr id="206" name="CustomShape 9"/>
          <p:cNvSpPr/>
          <p:nvPr/>
        </p:nvSpPr>
        <p:spPr>
          <a:xfrm>
            <a:off x="6546600" y="279792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2</a:t>
            </a:r>
            <a:endParaRPr b="0" lang="es-ES" sz="1400" spc="-1" strike="noStrike">
              <a:latin typeface="Arial"/>
            </a:endParaRPr>
          </a:p>
        </p:txBody>
      </p:sp>
      <p:sp>
        <p:nvSpPr>
          <p:cNvPr id="207" name="CustomShape 10"/>
          <p:cNvSpPr/>
          <p:nvPr/>
        </p:nvSpPr>
        <p:spPr>
          <a:xfrm>
            <a:off x="7109640" y="2769840"/>
            <a:ext cx="99792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s-ES" sz="1800" spc="-1" strike="noStrike">
                <a:solidFill>
                  <a:srgbClr val="000000"/>
                </a:solidFill>
                <a:latin typeface="Trebuchet MS"/>
              </a:rPr>
              <a:t>Inversor</a:t>
            </a:r>
            <a:endParaRPr b="0" lang="es-ES" sz="1800" spc="-1" strike="noStrike">
              <a:latin typeface="Arial"/>
            </a:endParaRPr>
          </a:p>
        </p:txBody>
      </p:sp>
      <p:sp>
        <p:nvSpPr>
          <p:cNvPr id="208" name="CustomShape 11"/>
          <p:cNvSpPr/>
          <p:nvPr/>
        </p:nvSpPr>
        <p:spPr>
          <a:xfrm>
            <a:off x="6546600" y="330228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3</a:t>
            </a:r>
            <a:endParaRPr b="0" lang="es-ES" sz="1400" spc="-1" strike="noStrike">
              <a:latin typeface="Arial"/>
            </a:endParaRPr>
          </a:p>
        </p:txBody>
      </p:sp>
      <p:sp>
        <p:nvSpPr>
          <p:cNvPr id="209" name="CustomShape 12"/>
          <p:cNvSpPr/>
          <p:nvPr/>
        </p:nvSpPr>
        <p:spPr>
          <a:xfrm>
            <a:off x="7108200" y="3273840"/>
            <a:ext cx="92016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s-ES" sz="1800" spc="-1" strike="noStrike">
                <a:solidFill>
                  <a:srgbClr val="000000"/>
                </a:solidFill>
                <a:latin typeface="Trebuchet MS"/>
              </a:rPr>
              <a:t>Batería</a:t>
            </a:r>
            <a:endParaRPr b="0" lang="es-ES" sz="1800" spc="-1" strike="noStrike">
              <a:latin typeface="Arial"/>
            </a:endParaRPr>
          </a:p>
        </p:txBody>
      </p:sp>
      <p:sp>
        <p:nvSpPr>
          <p:cNvPr id="210" name="CustomShape 13"/>
          <p:cNvSpPr/>
          <p:nvPr/>
        </p:nvSpPr>
        <p:spPr>
          <a:xfrm>
            <a:off x="6546600" y="380664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4</a:t>
            </a:r>
            <a:endParaRPr b="0" lang="es-ES" sz="1400" spc="-1" strike="noStrike">
              <a:latin typeface="Arial"/>
            </a:endParaRPr>
          </a:p>
        </p:txBody>
      </p:sp>
      <p:sp>
        <p:nvSpPr>
          <p:cNvPr id="211" name="CustomShape 14"/>
          <p:cNvSpPr/>
          <p:nvPr/>
        </p:nvSpPr>
        <p:spPr>
          <a:xfrm>
            <a:off x="7124400" y="3778200"/>
            <a:ext cx="376236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s-ES" sz="1800" spc="-1" strike="noStrike">
                <a:solidFill>
                  <a:srgbClr val="000000"/>
                </a:solidFill>
                <a:latin typeface="Trebuchet MS"/>
              </a:rPr>
              <a:t>Protecciones en corriente continua</a:t>
            </a:r>
            <a:endParaRPr b="0" lang="es-ES" sz="1800" spc="-1" strike="noStrike">
              <a:latin typeface="Arial"/>
            </a:endParaRPr>
          </a:p>
        </p:txBody>
      </p:sp>
      <p:sp>
        <p:nvSpPr>
          <p:cNvPr id="212" name="CustomShape 15"/>
          <p:cNvSpPr/>
          <p:nvPr/>
        </p:nvSpPr>
        <p:spPr>
          <a:xfrm>
            <a:off x="6546600" y="431064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5</a:t>
            </a:r>
            <a:endParaRPr b="0" lang="es-ES" sz="1400" spc="-1" strike="noStrike">
              <a:latin typeface="Arial"/>
            </a:endParaRPr>
          </a:p>
        </p:txBody>
      </p:sp>
      <p:sp>
        <p:nvSpPr>
          <p:cNvPr id="213" name="CustomShape 16"/>
          <p:cNvSpPr/>
          <p:nvPr/>
        </p:nvSpPr>
        <p:spPr>
          <a:xfrm>
            <a:off x="7123680" y="4282560"/>
            <a:ext cx="361296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s-ES" sz="1800" spc="-1" strike="noStrike">
                <a:solidFill>
                  <a:srgbClr val="000000"/>
                </a:solidFill>
                <a:latin typeface="Trebuchet MS"/>
              </a:rPr>
              <a:t>Protecciones en corriente alterna</a:t>
            </a:r>
            <a:endParaRPr b="0" lang="es-ES" sz="1800" spc="-1" strike="noStrike">
              <a:latin typeface="Arial"/>
            </a:endParaRPr>
          </a:p>
        </p:txBody>
      </p:sp>
      <p:sp>
        <p:nvSpPr>
          <p:cNvPr id="214" name="CustomShape 17"/>
          <p:cNvSpPr/>
          <p:nvPr/>
        </p:nvSpPr>
        <p:spPr>
          <a:xfrm>
            <a:off x="3092400" y="519552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6</a:t>
            </a:r>
            <a:endParaRPr b="0" lang="es-ES" sz="1400" spc="-1" strike="noStrike">
              <a:latin typeface="Arial"/>
            </a:endParaRPr>
          </a:p>
        </p:txBody>
      </p:sp>
      <p:sp>
        <p:nvSpPr>
          <p:cNvPr id="215" name="CustomShape 18"/>
          <p:cNvSpPr/>
          <p:nvPr/>
        </p:nvSpPr>
        <p:spPr>
          <a:xfrm>
            <a:off x="6546600" y="481824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6</a:t>
            </a:r>
            <a:endParaRPr b="0" lang="es-ES" sz="1400" spc="-1" strike="noStrike">
              <a:latin typeface="Arial"/>
            </a:endParaRPr>
          </a:p>
        </p:txBody>
      </p:sp>
      <p:sp>
        <p:nvSpPr>
          <p:cNvPr id="216" name="CustomShape 19"/>
          <p:cNvSpPr/>
          <p:nvPr/>
        </p:nvSpPr>
        <p:spPr>
          <a:xfrm>
            <a:off x="7114680" y="4790160"/>
            <a:ext cx="233460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s-ES" sz="1800" spc="-1" strike="noStrike">
                <a:solidFill>
                  <a:srgbClr val="000000"/>
                </a:solidFill>
                <a:latin typeface="Trebuchet MS"/>
              </a:rPr>
              <a:t>Kit de inyección cero</a:t>
            </a:r>
            <a:endParaRPr b="0" lang="es-ES" sz="1800" spc="-1" strike="noStrike">
              <a:latin typeface="Arial"/>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TextShape 1"/>
          <p:cNvSpPr txBox="1"/>
          <p:nvPr/>
        </p:nvSpPr>
        <p:spPr>
          <a:xfrm>
            <a:off x="677160" y="609480"/>
            <a:ext cx="8596440" cy="698400"/>
          </a:xfrm>
          <a:prstGeom prst="rect">
            <a:avLst/>
          </a:prstGeom>
          <a:noFill/>
          <a:ln>
            <a:noFill/>
          </a:ln>
        </p:spPr>
        <p:txBody>
          <a:bodyPr/>
          <a:p>
            <a:pPr>
              <a:lnSpc>
                <a:spcPct val="100000"/>
              </a:lnSpc>
            </a:pPr>
            <a:r>
              <a:rPr b="0" lang="en-US" sz="3600" spc="-1" strike="noStrike">
                <a:solidFill>
                  <a:srgbClr val="ff6600"/>
                </a:solidFill>
                <a:latin typeface="Trebuchet MS"/>
              </a:rPr>
              <a:t>COMPONENTES BÁSICOS</a:t>
            </a:r>
            <a:endParaRPr b="0" lang="en-US" sz="3600" spc="-1" strike="noStrike">
              <a:solidFill>
                <a:srgbClr val="000000"/>
              </a:solidFill>
              <a:latin typeface="Trebuchet MS"/>
            </a:endParaRPr>
          </a:p>
        </p:txBody>
      </p:sp>
      <p:pic>
        <p:nvPicPr>
          <p:cNvPr id="218" name="Imagen 6" descr=""/>
          <p:cNvPicPr/>
          <p:nvPr/>
        </p:nvPicPr>
        <p:blipFill>
          <a:blip r:embed="rId1"/>
          <a:srcRect l="0" t="4948" r="0" b="44188"/>
          <a:stretch/>
        </p:blipFill>
        <p:spPr>
          <a:xfrm>
            <a:off x="1055880" y="1308240"/>
            <a:ext cx="3025800" cy="5128560"/>
          </a:xfrm>
          <a:prstGeom prst="rect">
            <a:avLst/>
          </a:prstGeom>
          <a:ln>
            <a:noFill/>
          </a:ln>
        </p:spPr>
      </p:pic>
      <p:sp>
        <p:nvSpPr>
          <p:cNvPr id="219" name="CustomShape 2"/>
          <p:cNvSpPr/>
          <p:nvPr/>
        </p:nvSpPr>
        <p:spPr>
          <a:xfrm>
            <a:off x="1602720" y="156276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1</a:t>
            </a:r>
            <a:endParaRPr b="0" lang="es-ES" sz="1400" spc="-1" strike="noStrike">
              <a:latin typeface="Arial"/>
            </a:endParaRPr>
          </a:p>
        </p:txBody>
      </p:sp>
      <p:sp>
        <p:nvSpPr>
          <p:cNvPr id="220" name="CustomShape 3"/>
          <p:cNvSpPr/>
          <p:nvPr/>
        </p:nvSpPr>
        <p:spPr>
          <a:xfrm>
            <a:off x="3101400" y="370332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2</a:t>
            </a:r>
            <a:endParaRPr b="0" lang="es-ES" sz="1400" spc="-1" strike="noStrike">
              <a:latin typeface="Arial"/>
            </a:endParaRPr>
          </a:p>
        </p:txBody>
      </p:sp>
      <p:sp>
        <p:nvSpPr>
          <p:cNvPr id="221" name="CustomShape 4"/>
          <p:cNvSpPr/>
          <p:nvPr/>
        </p:nvSpPr>
        <p:spPr>
          <a:xfrm>
            <a:off x="980280" y="395604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3</a:t>
            </a:r>
            <a:endParaRPr b="0" lang="es-ES" sz="1400" spc="-1" strike="noStrike">
              <a:latin typeface="Arial"/>
            </a:endParaRPr>
          </a:p>
        </p:txBody>
      </p:sp>
      <p:sp>
        <p:nvSpPr>
          <p:cNvPr id="222" name="CustomShape 5"/>
          <p:cNvSpPr/>
          <p:nvPr/>
        </p:nvSpPr>
        <p:spPr>
          <a:xfrm>
            <a:off x="2761920" y="497412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4</a:t>
            </a:r>
            <a:endParaRPr b="0" lang="es-ES" sz="1400" spc="-1" strike="noStrike">
              <a:latin typeface="Arial"/>
            </a:endParaRPr>
          </a:p>
        </p:txBody>
      </p:sp>
      <p:sp>
        <p:nvSpPr>
          <p:cNvPr id="223" name="CustomShape 6"/>
          <p:cNvSpPr/>
          <p:nvPr/>
        </p:nvSpPr>
        <p:spPr>
          <a:xfrm>
            <a:off x="1027440" y="497412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5</a:t>
            </a:r>
            <a:endParaRPr b="0" lang="es-ES" sz="1400" spc="-1" strike="noStrike">
              <a:latin typeface="Arial"/>
            </a:endParaRPr>
          </a:p>
        </p:txBody>
      </p:sp>
      <p:sp>
        <p:nvSpPr>
          <p:cNvPr id="224" name="CustomShape 7"/>
          <p:cNvSpPr/>
          <p:nvPr/>
        </p:nvSpPr>
        <p:spPr>
          <a:xfrm>
            <a:off x="6546600" y="229716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1</a:t>
            </a:r>
            <a:endParaRPr b="0" lang="es-ES" sz="1400" spc="-1" strike="noStrike">
              <a:latin typeface="Arial"/>
            </a:endParaRPr>
          </a:p>
        </p:txBody>
      </p:sp>
      <p:sp>
        <p:nvSpPr>
          <p:cNvPr id="225" name="CustomShape 8"/>
          <p:cNvSpPr/>
          <p:nvPr/>
        </p:nvSpPr>
        <p:spPr>
          <a:xfrm>
            <a:off x="7111080" y="2269080"/>
            <a:ext cx="17308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s-ES" sz="1800" spc="-1" strike="noStrike">
                <a:solidFill>
                  <a:srgbClr val="000000"/>
                </a:solidFill>
                <a:latin typeface="Trebuchet MS"/>
              </a:rPr>
              <a:t>Paneles solares</a:t>
            </a:r>
            <a:endParaRPr b="0" lang="es-ES" sz="1800" spc="-1" strike="noStrike">
              <a:latin typeface="Arial"/>
            </a:endParaRPr>
          </a:p>
        </p:txBody>
      </p:sp>
      <p:sp>
        <p:nvSpPr>
          <p:cNvPr id="226" name="CustomShape 9"/>
          <p:cNvSpPr/>
          <p:nvPr/>
        </p:nvSpPr>
        <p:spPr>
          <a:xfrm>
            <a:off x="6546600" y="279792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2</a:t>
            </a:r>
            <a:endParaRPr b="0" lang="es-ES" sz="1400" spc="-1" strike="noStrike">
              <a:latin typeface="Arial"/>
            </a:endParaRPr>
          </a:p>
        </p:txBody>
      </p:sp>
      <p:sp>
        <p:nvSpPr>
          <p:cNvPr id="227" name="CustomShape 10"/>
          <p:cNvSpPr/>
          <p:nvPr/>
        </p:nvSpPr>
        <p:spPr>
          <a:xfrm>
            <a:off x="7112520" y="2769840"/>
            <a:ext cx="154980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s-ES" sz="1800" spc="-1" strike="noStrike">
                <a:solidFill>
                  <a:srgbClr val="000000"/>
                </a:solidFill>
                <a:latin typeface="Trebuchet MS"/>
              </a:rPr>
              <a:t>Microinversor</a:t>
            </a:r>
            <a:endParaRPr b="0" lang="es-ES" sz="1800" spc="-1" strike="noStrike">
              <a:latin typeface="Arial"/>
            </a:endParaRPr>
          </a:p>
        </p:txBody>
      </p:sp>
      <p:sp>
        <p:nvSpPr>
          <p:cNvPr id="228" name="CustomShape 11"/>
          <p:cNvSpPr/>
          <p:nvPr/>
        </p:nvSpPr>
        <p:spPr>
          <a:xfrm>
            <a:off x="6546600" y="330228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3</a:t>
            </a:r>
            <a:endParaRPr b="0" lang="es-ES" sz="1400" spc="-1" strike="noStrike">
              <a:latin typeface="Arial"/>
            </a:endParaRPr>
          </a:p>
        </p:txBody>
      </p:sp>
      <p:sp>
        <p:nvSpPr>
          <p:cNvPr id="229" name="CustomShape 12"/>
          <p:cNvSpPr/>
          <p:nvPr/>
        </p:nvSpPr>
        <p:spPr>
          <a:xfrm>
            <a:off x="7111800" y="3273840"/>
            <a:ext cx="154980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s-ES" sz="1800" spc="-1" strike="noStrike">
                <a:solidFill>
                  <a:srgbClr val="000000"/>
                </a:solidFill>
                <a:latin typeface="Trebuchet MS"/>
              </a:rPr>
              <a:t>Relé de corte</a:t>
            </a:r>
            <a:endParaRPr b="0" lang="es-ES" sz="1800" spc="-1" strike="noStrike">
              <a:latin typeface="Arial"/>
            </a:endParaRPr>
          </a:p>
        </p:txBody>
      </p:sp>
      <p:sp>
        <p:nvSpPr>
          <p:cNvPr id="230" name="CustomShape 13"/>
          <p:cNvSpPr/>
          <p:nvPr/>
        </p:nvSpPr>
        <p:spPr>
          <a:xfrm>
            <a:off x="6546600" y="380664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4</a:t>
            </a:r>
            <a:endParaRPr b="0" lang="es-ES" sz="1400" spc="-1" strike="noStrike">
              <a:latin typeface="Arial"/>
            </a:endParaRPr>
          </a:p>
        </p:txBody>
      </p:sp>
      <p:sp>
        <p:nvSpPr>
          <p:cNvPr id="231" name="CustomShape 14"/>
          <p:cNvSpPr/>
          <p:nvPr/>
        </p:nvSpPr>
        <p:spPr>
          <a:xfrm>
            <a:off x="7120080" y="3778200"/>
            <a:ext cx="307512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s-ES" sz="1800" spc="-1" strike="noStrike">
                <a:solidFill>
                  <a:srgbClr val="000000"/>
                </a:solidFill>
                <a:latin typeface="Trebuchet MS"/>
              </a:rPr>
              <a:t>Controlador microinversores</a:t>
            </a:r>
            <a:endParaRPr b="0" lang="es-ES" sz="1800" spc="-1" strike="noStrike">
              <a:latin typeface="Arial"/>
            </a:endParaRPr>
          </a:p>
        </p:txBody>
      </p:sp>
      <p:sp>
        <p:nvSpPr>
          <p:cNvPr id="232" name="CustomShape 15"/>
          <p:cNvSpPr/>
          <p:nvPr/>
        </p:nvSpPr>
        <p:spPr>
          <a:xfrm>
            <a:off x="6546600" y="4310640"/>
            <a:ext cx="339120" cy="33912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s-ES" sz="1400" spc="-1" strike="noStrike">
                <a:solidFill>
                  <a:srgbClr val="ffffff"/>
                </a:solidFill>
                <a:latin typeface="Trebuchet MS"/>
              </a:rPr>
              <a:t>5</a:t>
            </a:r>
            <a:endParaRPr b="0" lang="es-ES" sz="1400" spc="-1" strike="noStrike">
              <a:latin typeface="Arial"/>
            </a:endParaRPr>
          </a:p>
        </p:txBody>
      </p:sp>
      <p:sp>
        <p:nvSpPr>
          <p:cNvPr id="233" name="CustomShape 16"/>
          <p:cNvSpPr/>
          <p:nvPr/>
        </p:nvSpPr>
        <p:spPr>
          <a:xfrm>
            <a:off x="7123680" y="4282560"/>
            <a:ext cx="361296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s-ES" sz="1800" spc="-1" strike="noStrike">
                <a:solidFill>
                  <a:srgbClr val="000000"/>
                </a:solidFill>
                <a:latin typeface="Trebuchet MS"/>
              </a:rPr>
              <a:t>Protecciones en corriente alterna</a:t>
            </a:r>
            <a:endParaRPr b="0" lang="es-ES" sz="1800" spc="-1" strike="noStrike">
              <a:latin typeface="Arial"/>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4" name="Imagen 3" descr=""/>
          <p:cNvPicPr/>
          <p:nvPr/>
        </p:nvPicPr>
        <p:blipFill>
          <a:blip r:embed="rId1"/>
          <a:stretch/>
        </p:blipFill>
        <p:spPr>
          <a:xfrm>
            <a:off x="1294920" y="2092680"/>
            <a:ext cx="9313200" cy="3569040"/>
          </a:xfrm>
          <a:prstGeom prst="rect">
            <a:avLst/>
          </a:prstGeom>
          <a:ln>
            <a:noFill/>
          </a:ln>
        </p:spPr>
      </p:pic>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TextShape 1"/>
          <p:cNvSpPr txBox="1"/>
          <p:nvPr/>
        </p:nvSpPr>
        <p:spPr>
          <a:xfrm>
            <a:off x="677160" y="609480"/>
            <a:ext cx="8596440" cy="1320480"/>
          </a:xfrm>
          <a:prstGeom prst="rect">
            <a:avLst/>
          </a:prstGeom>
          <a:noFill/>
          <a:ln>
            <a:noFill/>
          </a:ln>
        </p:spPr>
        <p:txBody>
          <a:bodyPr/>
          <a:p>
            <a:pPr>
              <a:lnSpc>
                <a:spcPct val="100000"/>
              </a:lnSpc>
            </a:pPr>
            <a:r>
              <a:rPr b="0" lang="en-US" sz="3600" spc="-1" strike="noStrike">
                <a:solidFill>
                  <a:srgbClr val="ff6600"/>
                </a:solidFill>
                <a:latin typeface="Trebuchet MS"/>
              </a:rPr>
              <a:t>PANELES FOTOVOLTAICOS</a:t>
            </a:r>
            <a:br/>
            <a:r>
              <a:rPr b="0" lang="en-US" sz="1800" spc="-1" strike="noStrike">
                <a:solidFill>
                  <a:srgbClr val="808080"/>
                </a:solidFill>
                <a:latin typeface="Trebuchet MS"/>
              </a:rPr>
              <a:t>TIPOS</a:t>
            </a:r>
            <a:endParaRPr b="0" lang="en-US" sz="1800" spc="-1" strike="noStrike">
              <a:solidFill>
                <a:srgbClr val="000000"/>
              </a:solidFill>
              <a:latin typeface="Trebuchet MS"/>
            </a:endParaRPr>
          </a:p>
        </p:txBody>
      </p:sp>
      <p:sp>
        <p:nvSpPr>
          <p:cNvPr id="236" name="TextShape 2"/>
          <p:cNvSpPr txBox="1"/>
          <p:nvPr/>
        </p:nvSpPr>
        <p:spPr>
          <a:xfrm>
            <a:off x="677160" y="1702080"/>
            <a:ext cx="10801440" cy="4904280"/>
          </a:xfrm>
          <a:prstGeom prst="rect">
            <a:avLst/>
          </a:prstGeom>
          <a:noFill/>
          <a:ln>
            <a:noFill/>
          </a:ln>
        </p:spPr>
        <p:txBody>
          <a:bodyPr>
            <a:normAutofit/>
          </a:bodyPr>
          <a:p>
            <a:pPr marL="343080" indent="-342720" algn="just">
              <a:lnSpc>
                <a:spcPct val="100000"/>
              </a:lnSpc>
              <a:spcBef>
                <a:spcPts val="1001"/>
              </a:spcBef>
              <a:buClr>
                <a:srgbClr val="ff6600"/>
              </a:buClr>
              <a:buSzPct val="80000"/>
              <a:buFont typeface="Wingdings 3" charset="2"/>
              <a:buChar char=""/>
            </a:pPr>
            <a:r>
              <a:rPr b="0" lang="en-US" sz="1800" spc="-1" strike="noStrike">
                <a:solidFill>
                  <a:srgbClr val="404040"/>
                </a:solidFill>
                <a:latin typeface="Trebuchet MS"/>
              </a:rPr>
              <a:t>Los paneles solares o placas solares se puede clasificar según el </a:t>
            </a:r>
            <a:r>
              <a:rPr b="1" lang="en-US" sz="1800" spc="-1" strike="noStrike">
                <a:solidFill>
                  <a:srgbClr val="404040"/>
                </a:solidFill>
                <a:latin typeface="Trebuchet MS"/>
              </a:rPr>
              <a:t>tipo de célula fotovoltaica:</a:t>
            </a:r>
            <a:endParaRPr b="0" lang="en-US" sz="1800" spc="-1" strike="noStrike">
              <a:solidFill>
                <a:srgbClr val="404040"/>
              </a:solidFill>
              <a:latin typeface="Trebuchet MS"/>
            </a:endParaRPr>
          </a:p>
          <a:p>
            <a:pPr marL="343080" indent="-342720" algn="just">
              <a:lnSpc>
                <a:spcPct val="100000"/>
              </a:lnSpc>
              <a:spcBef>
                <a:spcPts val="1001"/>
              </a:spcBef>
              <a:buClr>
                <a:srgbClr val="ff6600"/>
              </a:buClr>
              <a:buSzPct val="80000"/>
              <a:buFont typeface="Wingdings 3" charset="2"/>
              <a:buChar char=""/>
            </a:pPr>
            <a:r>
              <a:rPr b="1" lang="en-US" sz="1800" spc="-1" strike="noStrike">
                <a:solidFill>
                  <a:srgbClr val="404040"/>
                </a:solidFill>
                <a:latin typeface="Trebuchet MS"/>
              </a:rPr>
              <a:t>Monocristalinos</a:t>
            </a:r>
            <a:r>
              <a:rPr b="0" lang="en-US" sz="1800" spc="-1" strike="noStrike">
                <a:solidFill>
                  <a:srgbClr val="404040"/>
                </a:solidFill>
                <a:latin typeface="Trebuchet MS"/>
              </a:rPr>
              <a:t>: Son placas solares con </a:t>
            </a:r>
            <a:r>
              <a:rPr b="1" lang="en-US" sz="1800" spc="-1" strike="noStrike">
                <a:solidFill>
                  <a:srgbClr val="404040"/>
                </a:solidFill>
                <a:latin typeface="Trebuchet MS"/>
              </a:rPr>
              <a:t>células monocristalinas</a:t>
            </a:r>
            <a:r>
              <a:rPr b="0" lang="en-US" sz="1800" spc="-1" strike="noStrike">
                <a:solidFill>
                  <a:srgbClr val="404040"/>
                </a:solidFill>
                <a:latin typeface="Trebuchet MS"/>
              </a:rPr>
              <a:t>, con un alto nivel de pureza de Silicio (negro), son más eficientes (18-22%)y están indicados donde la radiación solar es mínima o existen problemas de superficies para el montaje de los paneles.</a:t>
            </a:r>
            <a:endParaRPr b="0" lang="en-US" sz="1800" spc="-1" strike="noStrike">
              <a:solidFill>
                <a:srgbClr val="404040"/>
              </a:solidFill>
              <a:latin typeface="Trebuchet MS"/>
            </a:endParaRPr>
          </a:p>
          <a:p>
            <a:pPr marL="343080" indent="-342720" algn="just">
              <a:lnSpc>
                <a:spcPct val="100000"/>
              </a:lnSpc>
              <a:spcBef>
                <a:spcPts val="1001"/>
              </a:spcBef>
              <a:buClr>
                <a:srgbClr val="ff6600"/>
              </a:buClr>
              <a:buSzPct val="80000"/>
              <a:buFont typeface="Wingdings 3" charset="2"/>
              <a:buChar char=""/>
            </a:pPr>
            <a:r>
              <a:rPr b="1" lang="en-US" sz="1800" spc="-1" strike="noStrike">
                <a:solidFill>
                  <a:srgbClr val="404040"/>
                </a:solidFill>
                <a:latin typeface="Trebuchet MS"/>
              </a:rPr>
              <a:t>Policristalinos</a:t>
            </a:r>
            <a:r>
              <a:rPr b="0" lang="en-US" sz="1800" spc="-1" strike="noStrike">
                <a:solidFill>
                  <a:srgbClr val="404040"/>
                </a:solidFill>
                <a:latin typeface="Trebuchet MS"/>
              </a:rPr>
              <a:t>: Similares a los monocristalinos pero con un nivel más bajo de pureza (azul), son menos eficientes (12-15%). Más económicos.</a:t>
            </a:r>
            <a:endParaRPr b="0" lang="en-US" sz="1800" spc="-1" strike="noStrike">
              <a:solidFill>
                <a:srgbClr val="404040"/>
              </a:solidFill>
              <a:latin typeface="Trebuchet MS"/>
            </a:endParaRPr>
          </a:p>
          <a:p>
            <a:pPr marL="343080" indent="-342720" algn="just">
              <a:lnSpc>
                <a:spcPct val="100000"/>
              </a:lnSpc>
              <a:spcBef>
                <a:spcPts val="1001"/>
              </a:spcBef>
              <a:buClr>
                <a:srgbClr val="ff6600"/>
              </a:buClr>
              <a:buSzPct val="80000"/>
              <a:buFont typeface="Wingdings 3" charset="2"/>
              <a:buChar char=""/>
            </a:pPr>
            <a:r>
              <a:rPr b="1" lang="en-US" sz="1800" spc="-1" strike="noStrike">
                <a:solidFill>
                  <a:srgbClr val="404040"/>
                </a:solidFill>
                <a:latin typeface="Trebuchet MS"/>
              </a:rPr>
              <a:t>Amorfos</a:t>
            </a:r>
            <a:r>
              <a:rPr b="0" lang="en-US" sz="1800" spc="-1" strike="noStrike">
                <a:solidFill>
                  <a:srgbClr val="404040"/>
                </a:solidFill>
                <a:latin typeface="Trebuchet MS"/>
              </a:rPr>
              <a:t>: Son las denominados capa fina, funcionan igual que las células de los paneles solares monocristalinos, pero su elaboración es distinta, los paneles solares amorfos están formados por una lámina cortada a medida donde se observan tiras que separan las células conectadas entre si compuestas de silicio sin cristalizar.</a:t>
            </a:r>
            <a:endParaRPr b="0" lang="en-US" sz="1800" spc="-1" strike="noStrike">
              <a:solidFill>
                <a:srgbClr val="404040"/>
              </a:solidFill>
              <a:latin typeface="Trebuchet MS"/>
            </a:endParaRPr>
          </a:p>
        </p:txBody>
      </p:sp>
      <p:pic>
        <p:nvPicPr>
          <p:cNvPr id="237" name="Imagen 3" descr=""/>
          <p:cNvPicPr/>
          <p:nvPr/>
        </p:nvPicPr>
        <p:blipFill>
          <a:blip r:embed="rId1"/>
          <a:stretch/>
        </p:blipFill>
        <p:spPr>
          <a:xfrm>
            <a:off x="6891480" y="4583520"/>
            <a:ext cx="4764600" cy="2022840"/>
          </a:xfrm>
          <a:prstGeom prst="rect">
            <a:avLst/>
          </a:prstGeom>
          <a:ln>
            <a:noFill/>
          </a:ln>
        </p:spPr>
      </p:pic>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TextShape 1"/>
          <p:cNvSpPr txBox="1"/>
          <p:nvPr/>
        </p:nvSpPr>
        <p:spPr>
          <a:xfrm>
            <a:off x="1506960" y="2404440"/>
            <a:ext cx="7766640" cy="1645920"/>
          </a:xfrm>
          <a:prstGeom prst="rect">
            <a:avLst/>
          </a:prstGeom>
          <a:noFill/>
          <a:ln>
            <a:noFill/>
          </a:ln>
        </p:spPr>
        <p:txBody>
          <a:bodyPr anchor="b"/>
          <a:p>
            <a:pPr algn="r">
              <a:lnSpc>
                <a:spcPct val="100000"/>
              </a:lnSpc>
            </a:pPr>
            <a:r>
              <a:rPr b="0" lang="en-US" sz="5400" spc="-1" strike="noStrike">
                <a:solidFill>
                  <a:srgbClr val="ff6600"/>
                </a:solidFill>
                <a:latin typeface="Trebuchet MS"/>
              </a:rPr>
              <a:t>INSTALACIONES FOTOVOLTAICAS</a:t>
            </a:r>
            <a:endParaRPr b="0" lang="en-US" sz="5400" spc="-1" strike="noStrike">
              <a:solidFill>
                <a:srgbClr val="000000"/>
              </a:solidFill>
              <a:latin typeface="Trebuchet MS"/>
            </a:endParaRPr>
          </a:p>
        </p:txBody>
      </p:sp>
      <p:sp>
        <p:nvSpPr>
          <p:cNvPr id="161" name="TextShape 2"/>
          <p:cNvSpPr txBox="1"/>
          <p:nvPr/>
        </p:nvSpPr>
        <p:spPr>
          <a:xfrm>
            <a:off x="1506960" y="4050720"/>
            <a:ext cx="7766640" cy="1096560"/>
          </a:xfrm>
          <a:prstGeom prst="rect">
            <a:avLst/>
          </a:prstGeom>
          <a:noFill/>
          <a:ln>
            <a:noFill/>
          </a:ln>
        </p:spPr>
        <p:txBody>
          <a:bodyPr/>
          <a:p>
            <a:pPr algn="r">
              <a:lnSpc>
                <a:spcPct val="100000"/>
              </a:lnSpc>
              <a:spcBef>
                <a:spcPts val="1001"/>
              </a:spcBef>
            </a:pPr>
            <a:r>
              <a:rPr b="0" lang="es-ES" sz="1800" spc="-1" strike="noStrike">
                <a:solidFill>
                  <a:srgbClr val="808080"/>
                </a:solidFill>
                <a:latin typeface="Trebuchet MS"/>
              </a:rPr>
              <a:t>SOBRE NOSOTROS</a:t>
            </a:r>
            <a:endParaRPr b="0" lang="es-ES" sz="1800" spc="-1" strike="noStrike">
              <a:latin typeface="Aria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TextShape 1"/>
          <p:cNvSpPr txBox="1"/>
          <p:nvPr/>
        </p:nvSpPr>
        <p:spPr>
          <a:xfrm>
            <a:off x="677160" y="609480"/>
            <a:ext cx="8596440" cy="1320480"/>
          </a:xfrm>
          <a:prstGeom prst="rect">
            <a:avLst/>
          </a:prstGeom>
          <a:noFill/>
          <a:ln>
            <a:noFill/>
          </a:ln>
        </p:spPr>
        <p:txBody>
          <a:bodyPr/>
          <a:p>
            <a:pPr>
              <a:lnSpc>
                <a:spcPct val="100000"/>
              </a:lnSpc>
            </a:pPr>
            <a:r>
              <a:rPr b="0" lang="en-US" sz="3600" spc="-1" strike="noStrike">
                <a:solidFill>
                  <a:srgbClr val="ff6600"/>
                </a:solidFill>
                <a:latin typeface="Trebuchet MS"/>
              </a:rPr>
              <a:t>INVERSORES</a:t>
            </a:r>
            <a:br/>
            <a:r>
              <a:rPr b="0" lang="en-US" sz="1800" spc="-1" strike="noStrike">
                <a:solidFill>
                  <a:srgbClr val="808080"/>
                </a:solidFill>
                <a:latin typeface="Trebuchet MS"/>
              </a:rPr>
              <a:t>INVERSORES DE CONEXIÓN A RED</a:t>
            </a:r>
            <a:endParaRPr b="0" lang="en-US" sz="1800" spc="-1" strike="noStrike">
              <a:solidFill>
                <a:srgbClr val="000000"/>
              </a:solidFill>
              <a:latin typeface="Trebuchet MS"/>
            </a:endParaRPr>
          </a:p>
        </p:txBody>
      </p:sp>
      <p:sp>
        <p:nvSpPr>
          <p:cNvPr id="239" name="TextShape 2"/>
          <p:cNvSpPr txBox="1"/>
          <p:nvPr/>
        </p:nvSpPr>
        <p:spPr>
          <a:xfrm>
            <a:off x="677160" y="1702080"/>
            <a:ext cx="5558040" cy="4904280"/>
          </a:xfrm>
          <a:prstGeom prst="rect">
            <a:avLst/>
          </a:prstGeom>
          <a:noFill/>
          <a:ln>
            <a:noFill/>
          </a:ln>
        </p:spPr>
        <p:txBody>
          <a:bodyPr>
            <a:normAutofit/>
          </a:bodyPr>
          <a:p>
            <a:pPr marL="343080" indent="-342720" algn="just">
              <a:lnSpc>
                <a:spcPct val="100000"/>
              </a:lnSpc>
              <a:spcBef>
                <a:spcPts val="1001"/>
              </a:spcBef>
              <a:buClr>
                <a:srgbClr val="ff6600"/>
              </a:buClr>
              <a:buSzPct val="80000"/>
              <a:buFont typeface="Wingdings 3" charset="2"/>
              <a:buChar char=""/>
            </a:pPr>
            <a:r>
              <a:rPr b="0" lang="en-US" sz="2000" spc="-1" strike="noStrike">
                <a:solidFill>
                  <a:srgbClr val="404040"/>
                </a:solidFill>
                <a:latin typeface="Trebuchet MS"/>
              </a:rPr>
              <a:t>Los inversores de conexión a red convierten la energía producida de los paneles solares CC en CA para abastecer los consumos, cuando la energía generada por los paneles solares es insuficiente el inversor de red alimentaría la instalación eléctrica suministrando energía de la red eléctrica.</a:t>
            </a:r>
            <a:endParaRPr b="0" lang="en-US" sz="2000" spc="-1" strike="noStrike">
              <a:solidFill>
                <a:srgbClr val="404040"/>
              </a:solidFill>
              <a:latin typeface="Trebuchet MS"/>
            </a:endParaRPr>
          </a:p>
          <a:p>
            <a:pPr marL="343080" indent="-342720" algn="just">
              <a:lnSpc>
                <a:spcPct val="100000"/>
              </a:lnSpc>
              <a:spcBef>
                <a:spcPts val="1001"/>
              </a:spcBef>
              <a:buClr>
                <a:srgbClr val="ff6600"/>
              </a:buClr>
              <a:buSzPct val="80000"/>
              <a:buFont typeface="Wingdings 3" charset="2"/>
              <a:buChar char=""/>
            </a:pPr>
            <a:r>
              <a:rPr b="0" lang="en-US" sz="2000" spc="-1" strike="noStrike">
                <a:solidFill>
                  <a:srgbClr val="404040"/>
                </a:solidFill>
                <a:latin typeface="Trebuchet MS"/>
              </a:rPr>
              <a:t>El inversor de red esta diseñado para las instalaciones de autoconsumo sin baterías.</a:t>
            </a:r>
            <a:endParaRPr b="0" lang="en-US" sz="2000" spc="-1" strike="noStrike">
              <a:solidFill>
                <a:srgbClr val="404040"/>
              </a:solidFill>
              <a:latin typeface="Trebuchet MS"/>
            </a:endParaRPr>
          </a:p>
          <a:p>
            <a:pPr algn="just">
              <a:lnSpc>
                <a:spcPct val="100000"/>
              </a:lnSpc>
              <a:spcBef>
                <a:spcPts val="1001"/>
              </a:spcBef>
            </a:pPr>
            <a:endParaRPr b="0" lang="en-US" sz="2000" spc="-1" strike="noStrike">
              <a:solidFill>
                <a:srgbClr val="404040"/>
              </a:solidFill>
              <a:latin typeface="Trebuchet MS"/>
            </a:endParaRPr>
          </a:p>
          <a:p>
            <a:pPr algn="just">
              <a:lnSpc>
                <a:spcPct val="100000"/>
              </a:lnSpc>
              <a:spcBef>
                <a:spcPts val="1001"/>
              </a:spcBef>
            </a:pPr>
            <a:endParaRPr b="0" lang="en-US" sz="2000" spc="-1" strike="noStrike">
              <a:solidFill>
                <a:srgbClr val="404040"/>
              </a:solidFill>
              <a:latin typeface="Trebuchet MS"/>
            </a:endParaRPr>
          </a:p>
        </p:txBody>
      </p:sp>
      <p:pic>
        <p:nvPicPr>
          <p:cNvPr id="240" name="Imagen 5" descr=""/>
          <p:cNvPicPr/>
          <p:nvPr/>
        </p:nvPicPr>
        <p:blipFill>
          <a:blip r:embed="rId1"/>
          <a:srcRect l="12833" t="0" r="4293" b="0"/>
          <a:stretch/>
        </p:blipFill>
        <p:spPr>
          <a:xfrm>
            <a:off x="6823080" y="1702080"/>
            <a:ext cx="4901760" cy="3327120"/>
          </a:xfrm>
          <a:prstGeom prst="rect">
            <a:avLst/>
          </a:prstGeom>
          <a:ln>
            <a:noFill/>
          </a:ln>
        </p:spPr>
      </p:pic>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TextShape 1"/>
          <p:cNvSpPr txBox="1"/>
          <p:nvPr/>
        </p:nvSpPr>
        <p:spPr>
          <a:xfrm>
            <a:off x="677160" y="609480"/>
            <a:ext cx="8596440" cy="1320480"/>
          </a:xfrm>
          <a:prstGeom prst="rect">
            <a:avLst/>
          </a:prstGeom>
          <a:noFill/>
          <a:ln>
            <a:noFill/>
          </a:ln>
        </p:spPr>
        <p:txBody>
          <a:bodyPr/>
          <a:p>
            <a:pPr>
              <a:lnSpc>
                <a:spcPct val="100000"/>
              </a:lnSpc>
            </a:pPr>
            <a:r>
              <a:rPr b="0" lang="en-US" sz="3600" spc="-1" strike="noStrike">
                <a:solidFill>
                  <a:srgbClr val="ff6600"/>
                </a:solidFill>
                <a:latin typeface="Trebuchet MS"/>
              </a:rPr>
              <a:t>INVERSORES</a:t>
            </a:r>
            <a:br/>
            <a:r>
              <a:rPr b="0" lang="en-US" sz="1800" spc="-1" strike="noStrike">
                <a:solidFill>
                  <a:srgbClr val="808080"/>
                </a:solidFill>
                <a:latin typeface="Trebuchet MS"/>
              </a:rPr>
              <a:t>INVERSORES HIBRIDOS</a:t>
            </a:r>
            <a:endParaRPr b="0" lang="en-US" sz="1800" spc="-1" strike="noStrike">
              <a:solidFill>
                <a:srgbClr val="000000"/>
              </a:solidFill>
              <a:latin typeface="Trebuchet MS"/>
            </a:endParaRPr>
          </a:p>
        </p:txBody>
      </p:sp>
      <p:sp>
        <p:nvSpPr>
          <p:cNvPr id="242" name="TextShape 2"/>
          <p:cNvSpPr txBox="1"/>
          <p:nvPr/>
        </p:nvSpPr>
        <p:spPr>
          <a:xfrm>
            <a:off x="677160" y="1702080"/>
            <a:ext cx="5024520" cy="5269680"/>
          </a:xfrm>
          <a:prstGeom prst="rect">
            <a:avLst/>
          </a:prstGeom>
          <a:noFill/>
          <a:ln>
            <a:noFill/>
          </a:ln>
        </p:spPr>
        <p:txBody>
          <a:bodyPr/>
          <a:p>
            <a:pPr marL="343080" indent="-342720" algn="just">
              <a:lnSpc>
                <a:spcPct val="100000"/>
              </a:lnSpc>
              <a:spcBef>
                <a:spcPts val="1001"/>
              </a:spcBef>
              <a:buClr>
                <a:srgbClr val="ff6600"/>
              </a:buClr>
              <a:buSzPct val="80000"/>
              <a:buFont typeface="Wingdings 3" charset="2"/>
              <a:buChar char=""/>
            </a:pPr>
            <a:r>
              <a:rPr b="0" lang="en-US" sz="2000" spc="-1" strike="noStrike">
                <a:solidFill>
                  <a:srgbClr val="404040"/>
                </a:solidFill>
                <a:latin typeface="Trebuchet MS"/>
              </a:rPr>
              <a:t>Los inversores híbridos convierten la corriente continua, para almacenarla en la batería y convertirla a corriente alterna y además monitorizan la carga de la batería. </a:t>
            </a:r>
            <a:endParaRPr b="0" lang="en-US" sz="2000" spc="-1" strike="noStrike">
              <a:solidFill>
                <a:srgbClr val="404040"/>
              </a:solidFill>
              <a:latin typeface="Trebuchet MS"/>
            </a:endParaRPr>
          </a:p>
          <a:p>
            <a:pPr marL="343080" indent="-342720" algn="just">
              <a:lnSpc>
                <a:spcPct val="100000"/>
              </a:lnSpc>
              <a:spcBef>
                <a:spcPts val="1001"/>
              </a:spcBef>
              <a:buClr>
                <a:srgbClr val="ff6600"/>
              </a:buClr>
              <a:buSzPct val="80000"/>
              <a:buFont typeface="Wingdings 3" charset="2"/>
              <a:buChar char=""/>
            </a:pPr>
            <a:r>
              <a:rPr b="0" lang="en-US" sz="2000" spc="-1" strike="noStrike">
                <a:solidFill>
                  <a:srgbClr val="404040"/>
                </a:solidFill>
                <a:latin typeface="Trebuchet MS"/>
              </a:rPr>
              <a:t>Son capaces de gestionar de manera óptima la energía almacenada en las baterías, la energía obtenida por los paneles solares y la energía de la red eléctrica o del generador, dando prioridad al autoconsumo.</a:t>
            </a:r>
            <a:endParaRPr b="0" lang="en-US" sz="2000" spc="-1" strike="noStrike">
              <a:solidFill>
                <a:srgbClr val="404040"/>
              </a:solidFill>
              <a:latin typeface="Trebuchet MS"/>
            </a:endParaRPr>
          </a:p>
          <a:p>
            <a:pPr algn="just">
              <a:lnSpc>
                <a:spcPct val="100000"/>
              </a:lnSpc>
              <a:spcBef>
                <a:spcPts val="1001"/>
              </a:spcBef>
            </a:pPr>
            <a:endParaRPr b="0" lang="en-US" sz="2000" spc="-1" strike="noStrike">
              <a:solidFill>
                <a:srgbClr val="404040"/>
              </a:solidFill>
              <a:latin typeface="Trebuchet MS"/>
            </a:endParaRPr>
          </a:p>
          <a:p>
            <a:pPr algn="just">
              <a:lnSpc>
                <a:spcPct val="100000"/>
              </a:lnSpc>
              <a:spcBef>
                <a:spcPts val="1001"/>
              </a:spcBef>
            </a:pPr>
            <a:endParaRPr b="0" lang="en-US" sz="2000" spc="-1" strike="noStrike">
              <a:solidFill>
                <a:srgbClr val="404040"/>
              </a:solidFill>
              <a:latin typeface="Trebuchet MS"/>
            </a:endParaRPr>
          </a:p>
        </p:txBody>
      </p:sp>
      <p:pic>
        <p:nvPicPr>
          <p:cNvPr id="243" name="Imagen 3" descr=""/>
          <p:cNvPicPr/>
          <p:nvPr/>
        </p:nvPicPr>
        <p:blipFill>
          <a:blip r:embed="rId1"/>
          <a:srcRect l="0" t="0" r="0" b="16185"/>
          <a:stretch/>
        </p:blipFill>
        <p:spPr>
          <a:xfrm>
            <a:off x="6524280" y="536400"/>
            <a:ext cx="5092200" cy="6070320"/>
          </a:xfrm>
          <a:prstGeom prst="rect">
            <a:avLst/>
          </a:prstGeom>
          <a:ln>
            <a:noFill/>
          </a:ln>
        </p:spPr>
      </p:pic>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4" name="Imagen 5" descr=""/>
          <p:cNvPicPr/>
          <p:nvPr/>
        </p:nvPicPr>
        <p:blipFill>
          <a:blip r:embed="rId1"/>
          <a:srcRect l="8927" t="0" r="0" b="18496"/>
          <a:stretch/>
        </p:blipFill>
        <p:spPr>
          <a:xfrm>
            <a:off x="8346960" y="3327480"/>
            <a:ext cx="1631160" cy="2595240"/>
          </a:xfrm>
          <a:prstGeom prst="rect">
            <a:avLst/>
          </a:prstGeom>
          <a:ln>
            <a:noFill/>
          </a:ln>
        </p:spPr>
      </p:pic>
      <p:sp>
        <p:nvSpPr>
          <p:cNvPr id="245" name="TextShape 1"/>
          <p:cNvSpPr txBox="1"/>
          <p:nvPr/>
        </p:nvSpPr>
        <p:spPr>
          <a:xfrm>
            <a:off x="677160" y="609480"/>
            <a:ext cx="8596440" cy="1320480"/>
          </a:xfrm>
          <a:prstGeom prst="rect">
            <a:avLst/>
          </a:prstGeom>
          <a:noFill/>
          <a:ln>
            <a:noFill/>
          </a:ln>
        </p:spPr>
        <p:txBody>
          <a:bodyPr/>
          <a:p>
            <a:pPr>
              <a:lnSpc>
                <a:spcPct val="100000"/>
              </a:lnSpc>
            </a:pPr>
            <a:r>
              <a:rPr b="0" lang="en-US" sz="3600" spc="-1" strike="noStrike">
                <a:solidFill>
                  <a:srgbClr val="ff6600"/>
                </a:solidFill>
                <a:latin typeface="Trebuchet MS"/>
              </a:rPr>
              <a:t>REGULADORES</a:t>
            </a:r>
            <a:br/>
            <a:r>
              <a:rPr b="0" lang="en-US" sz="1800" spc="-1" strike="noStrike">
                <a:solidFill>
                  <a:srgbClr val="808080"/>
                </a:solidFill>
                <a:latin typeface="Trebuchet MS"/>
              </a:rPr>
              <a:t>MPPT - PWM</a:t>
            </a:r>
            <a:endParaRPr b="0" lang="en-US" sz="1800" spc="-1" strike="noStrike">
              <a:solidFill>
                <a:srgbClr val="000000"/>
              </a:solidFill>
              <a:latin typeface="Trebuchet MS"/>
            </a:endParaRPr>
          </a:p>
        </p:txBody>
      </p:sp>
      <p:sp>
        <p:nvSpPr>
          <p:cNvPr id="246" name="TextShape 2"/>
          <p:cNvSpPr txBox="1"/>
          <p:nvPr/>
        </p:nvSpPr>
        <p:spPr>
          <a:xfrm>
            <a:off x="677160" y="1600560"/>
            <a:ext cx="7323480" cy="4904280"/>
          </a:xfrm>
          <a:prstGeom prst="rect">
            <a:avLst/>
          </a:prstGeom>
          <a:noFill/>
          <a:ln>
            <a:noFill/>
          </a:ln>
        </p:spPr>
        <p:txBody>
          <a:bodyPr>
            <a:normAutofit/>
          </a:bodyPr>
          <a:p>
            <a:pPr marL="343080" indent="-342720" algn="just">
              <a:lnSpc>
                <a:spcPct val="100000"/>
              </a:lnSpc>
              <a:spcBef>
                <a:spcPts val="1001"/>
              </a:spcBef>
              <a:buClr>
                <a:srgbClr val="ff6600"/>
              </a:buClr>
              <a:buSzPct val="80000"/>
              <a:buFont typeface="Wingdings 3" charset="2"/>
              <a:buChar char=""/>
            </a:pPr>
            <a:r>
              <a:rPr b="0" lang="en-US" sz="1800" spc="-1" strike="noStrike">
                <a:solidFill>
                  <a:srgbClr val="404040"/>
                </a:solidFill>
                <a:latin typeface="Trebuchet MS"/>
              </a:rPr>
              <a:t>Los reguladores de carga son dispositivos que generalmente cumplen dos funciones básicas dentro de la instalación solar, por un lado controla el nivel de carga de las baterías y por otro regula la intensidad de carga para que sea adecuada según el tipo de baterías que se utilice en la instalación solar.</a:t>
            </a:r>
            <a:endParaRPr b="0" lang="en-US" sz="1800" spc="-1" strike="noStrike">
              <a:solidFill>
                <a:srgbClr val="404040"/>
              </a:solidFill>
              <a:latin typeface="Trebuchet MS"/>
            </a:endParaRPr>
          </a:p>
          <a:p>
            <a:pPr marL="343080" indent="-342720" algn="just">
              <a:lnSpc>
                <a:spcPct val="100000"/>
              </a:lnSpc>
              <a:spcBef>
                <a:spcPts val="1001"/>
              </a:spcBef>
              <a:buClr>
                <a:srgbClr val="ff6600"/>
              </a:buClr>
              <a:buSzPct val="80000"/>
              <a:buFont typeface="Wingdings 3" charset="2"/>
              <a:buChar char=""/>
            </a:pPr>
            <a:r>
              <a:rPr b="0" lang="en-US" sz="1800" spc="-1" strike="noStrike">
                <a:solidFill>
                  <a:srgbClr val="404040"/>
                </a:solidFill>
                <a:latin typeface="Trebuchet MS"/>
              </a:rPr>
              <a:t>Además los reguladores de carga son protectores de sobretensiones de carga y de descarga.</a:t>
            </a:r>
            <a:endParaRPr b="0" lang="en-US" sz="1800" spc="-1" strike="noStrike">
              <a:solidFill>
                <a:srgbClr val="404040"/>
              </a:solidFill>
              <a:latin typeface="Trebuchet MS"/>
            </a:endParaRPr>
          </a:p>
          <a:p>
            <a:pPr marL="343080" indent="-342720" algn="just">
              <a:lnSpc>
                <a:spcPct val="100000"/>
              </a:lnSpc>
              <a:spcBef>
                <a:spcPts val="1001"/>
              </a:spcBef>
              <a:buClr>
                <a:srgbClr val="ff6600"/>
              </a:buClr>
              <a:buSzPct val="80000"/>
              <a:buFont typeface="Wingdings 3" charset="2"/>
              <a:buChar char=""/>
            </a:pPr>
            <a:r>
              <a:rPr b="1" lang="en-US" sz="1800" spc="-1" strike="noStrike">
                <a:solidFill>
                  <a:srgbClr val="404040"/>
                </a:solidFill>
                <a:latin typeface="Trebuchet MS"/>
              </a:rPr>
              <a:t>Tipos de reguladores de carga MPPT y PWM</a:t>
            </a:r>
            <a:endParaRPr b="0" lang="en-US" sz="1800" spc="-1" strike="noStrike">
              <a:solidFill>
                <a:srgbClr val="404040"/>
              </a:solidFill>
              <a:latin typeface="Trebuchet MS"/>
            </a:endParaRPr>
          </a:p>
          <a:p>
            <a:pPr lvl="1" marL="743040" indent="-285480" algn="just">
              <a:lnSpc>
                <a:spcPct val="100000"/>
              </a:lnSpc>
              <a:spcBef>
                <a:spcPts val="1001"/>
              </a:spcBef>
              <a:buClr>
                <a:srgbClr val="ff6600"/>
              </a:buClr>
              <a:buSzPct val="80000"/>
              <a:buFont typeface="Wingdings 3" charset="2"/>
              <a:buChar char=""/>
            </a:pPr>
            <a:r>
              <a:rPr b="0" lang="en-US" sz="1600" spc="-1" strike="noStrike" u="sng">
                <a:solidFill>
                  <a:srgbClr val="ffc61a"/>
                </a:solidFill>
                <a:uFillTx/>
                <a:latin typeface="Trebuchet MS"/>
                <a:hlinkClick r:id="rId2"/>
              </a:rPr>
              <a:t>Regulador de carga PWM</a:t>
            </a:r>
            <a:r>
              <a:rPr b="0" lang="en-US" sz="1600" spc="-1" strike="noStrike">
                <a:solidFill>
                  <a:srgbClr val="404040"/>
                </a:solidFill>
                <a:latin typeface="Trebuchet MS"/>
              </a:rPr>
              <a:t>: Los reguladores de carga PWM (Modulación por anchura de pulsos. Con el </a:t>
            </a:r>
            <a:r>
              <a:rPr b="1" lang="en-US" sz="1600" spc="-1" strike="noStrike">
                <a:solidFill>
                  <a:srgbClr val="404040"/>
                </a:solidFill>
                <a:latin typeface="Trebuchet MS"/>
              </a:rPr>
              <a:t>regulador de carga PWM</a:t>
            </a:r>
            <a:r>
              <a:rPr b="0" lang="en-US" sz="1600" spc="-1" strike="noStrike">
                <a:solidFill>
                  <a:srgbClr val="404040"/>
                </a:solidFill>
                <a:latin typeface="Trebuchet MS"/>
              </a:rPr>
              <a:t> es necesario que los paneles solares y las baterías concuerden en voltaje.</a:t>
            </a:r>
            <a:endParaRPr b="0" lang="en-US" sz="1600" spc="-1" strike="noStrike">
              <a:solidFill>
                <a:srgbClr val="404040"/>
              </a:solidFill>
              <a:latin typeface="Trebuchet MS"/>
            </a:endParaRPr>
          </a:p>
          <a:p>
            <a:pPr lvl="1" marL="743040" indent="-285480" algn="just">
              <a:lnSpc>
                <a:spcPct val="100000"/>
              </a:lnSpc>
              <a:spcBef>
                <a:spcPts val="1001"/>
              </a:spcBef>
              <a:buClr>
                <a:srgbClr val="ff6600"/>
              </a:buClr>
              <a:buSzPct val="80000"/>
              <a:buFont typeface="Wingdings 3" charset="2"/>
              <a:buChar char=""/>
            </a:pPr>
            <a:r>
              <a:rPr b="0" lang="en-US" sz="1600" spc="-1" strike="noStrike" u="sng">
                <a:solidFill>
                  <a:srgbClr val="ffc61a"/>
                </a:solidFill>
                <a:uFillTx/>
                <a:latin typeface="Trebuchet MS"/>
                <a:hlinkClick r:id="rId3"/>
              </a:rPr>
              <a:t>Los reguladores de carga MPPT</a:t>
            </a:r>
            <a:r>
              <a:rPr b="0" lang="en-US" sz="1600" spc="-1" strike="noStrike">
                <a:solidFill>
                  <a:srgbClr val="404040"/>
                </a:solidFill>
                <a:latin typeface="Trebuchet MS"/>
              </a:rPr>
              <a:t> además de controlar el nivel de carga o capacidad de las baterías éste regula la tensión de los paneles solares hasta modularla a la adecuada para la carga de las baterías.</a:t>
            </a:r>
            <a:endParaRPr b="0" lang="en-US" sz="1600" spc="-1" strike="noStrike">
              <a:solidFill>
                <a:srgbClr val="404040"/>
              </a:solidFill>
              <a:latin typeface="Trebuchet MS"/>
            </a:endParaRPr>
          </a:p>
          <a:p>
            <a:pPr algn="just">
              <a:lnSpc>
                <a:spcPct val="100000"/>
              </a:lnSpc>
              <a:spcBef>
                <a:spcPts val="1001"/>
              </a:spcBef>
            </a:pPr>
            <a:endParaRPr b="0" lang="en-US" sz="1600" spc="-1" strike="noStrike">
              <a:solidFill>
                <a:srgbClr val="404040"/>
              </a:solidFill>
              <a:latin typeface="Trebuchet MS"/>
            </a:endParaRPr>
          </a:p>
        </p:txBody>
      </p:sp>
      <p:pic>
        <p:nvPicPr>
          <p:cNvPr id="247" name="Imagen 2" descr=""/>
          <p:cNvPicPr/>
          <p:nvPr/>
        </p:nvPicPr>
        <p:blipFill>
          <a:blip r:embed="rId4"/>
          <a:srcRect l="0" t="19096" r="0" b="9195"/>
          <a:stretch/>
        </p:blipFill>
        <p:spPr>
          <a:xfrm>
            <a:off x="8407440" y="393840"/>
            <a:ext cx="2131560" cy="2717280"/>
          </a:xfrm>
          <a:prstGeom prst="rect">
            <a:avLst/>
          </a:prstGeom>
          <a:ln>
            <a:noFill/>
          </a:ln>
        </p:spPr>
      </p:pic>
      <p:pic>
        <p:nvPicPr>
          <p:cNvPr id="248" name="Imagen 3" descr=""/>
          <p:cNvPicPr/>
          <p:nvPr/>
        </p:nvPicPr>
        <p:blipFill>
          <a:blip r:embed="rId5"/>
          <a:srcRect l="0" t="8551" r="0" b="24163"/>
          <a:stretch/>
        </p:blipFill>
        <p:spPr>
          <a:xfrm>
            <a:off x="9766440" y="2476440"/>
            <a:ext cx="2171520" cy="2597040"/>
          </a:xfrm>
          <a:prstGeom prst="rect">
            <a:avLst/>
          </a:prstGeom>
          <a:ln>
            <a:noFill/>
          </a:ln>
        </p:spPr>
      </p:pic>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TextShape 1"/>
          <p:cNvSpPr txBox="1"/>
          <p:nvPr/>
        </p:nvSpPr>
        <p:spPr>
          <a:xfrm>
            <a:off x="677160" y="609480"/>
            <a:ext cx="8596440" cy="1320480"/>
          </a:xfrm>
          <a:prstGeom prst="rect">
            <a:avLst/>
          </a:prstGeom>
          <a:noFill/>
          <a:ln>
            <a:noFill/>
          </a:ln>
        </p:spPr>
        <p:txBody>
          <a:bodyPr/>
          <a:p>
            <a:pPr>
              <a:lnSpc>
                <a:spcPct val="100000"/>
              </a:lnSpc>
            </a:pPr>
            <a:r>
              <a:rPr b="0" lang="en-US" sz="3600" spc="-1" strike="noStrike">
                <a:solidFill>
                  <a:srgbClr val="ff6600"/>
                </a:solidFill>
                <a:latin typeface="Trebuchet MS"/>
              </a:rPr>
              <a:t>BATERÍAS</a:t>
            </a:r>
            <a:br/>
            <a:r>
              <a:rPr b="0" lang="en-US" sz="1800" spc="-1" strike="noStrike">
                <a:solidFill>
                  <a:srgbClr val="808080"/>
                </a:solidFill>
                <a:latin typeface="Trebuchet MS"/>
              </a:rPr>
              <a:t>TIPOS</a:t>
            </a:r>
            <a:endParaRPr b="0" lang="en-US" sz="1800" spc="-1" strike="noStrike">
              <a:solidFill>
                <a:srgbClr val="000000"/>
              </a:solidFill>
              <a:latin typeface="Trebuchet MS"/>
            </a:endParaRPr>
          </a:p>
        </p:txBody>
      </p:sp>
      <p:sp>
        <p:nvSpPr>
          <p:cNvPr id="250" name="TextShape 2"/>
          <p:cNvSpPr txBox="1"/>
          <p:nvPr/>
        </p:nvSpPr>
        <p:spPr>
          <a:xfrm>
            <a:off x="677160" y="1702080"/>
            <a:ext cx="10801440" cy="4904280"/>
          </a:xfrm>
          <a:prstGeom prst="rect">
            <a:avLst/>
          </a:prstGeom>
          <a:noFill/>
          <a:ln>
            <a:noFill/>
          </a:ln>
        </p:spPr>
        <p:txBody>
          <a:bodyPr>
            <a:normAutofit/>
          </a:bodyPr>
          <a:p>
            <a:pPr marL="343080" indent="-342720">
              <a:lnSpc>
                <a:spcPct val="100000"/>
              </a:lnSpc>
              <a:spcBef>
                <a:spcPts val="1001"/>
              </a:spcBef>
              <a:buClr>
                <a:srgbClr val="ff6600"/>
              </a:buClr>
              <a:buSzPct val="80000"/>
              <a:buFont typeface="Wingdings 3" charset="2"/>
              <a:buChar char=""/>
            </a:pPr>
            <a:r>
              <a:rPr b="0" lang="en-US" sz="1800" spc="-1" strike="noStrike">
                <a:solidFill>
                  <a:srgbClr val="404040"/>
                </a:solidFill>
                <a:latin typeface="Trebuchet MS"/>
              </a:rPr>
              <a:t>Baterías de Lítio</a:t>
            </a:r>
            <a:endParaRPr b="0" lang="en-US" sz="1800" spc="-1" strike="noStrike">
              <a:solidFill>
                <a:srgbClr val="404040"/>
              </a:solidFill>
              <a:latin typeface="Trebuchet MS"/>
            </a:endParaRPr>
          </a:p>
          <a:p>
            <a:pPr lvl="1" marL="743040" indent="-285480">
              <a:lnSpc>
                <a:spcPct val="100000"/>
              </a:lnSpc>
              <a:spcBef>
                <a:spcPts val="1001"/>
              </a:spcBef>
              <a:buClr>
                <a:srgbClr val="ff6600"/>
              </a:buClr>
              <a:buSzPct val="80000"/>
              <a:buFont typeface="Wingdings 3" charset="2"/>
              <a:buChar char=""/>
            </a:pPr>
            <a:r>
              <a:rPr b="0" lang="en-US" sz="1600" spc="-1" strike="noStrike">
                <a:solidFill>
                  <a:srgbClr val="404040"/>
                </a:solidFill>
                <a:latin typeface="Trebuchet MS"/>
              </a:rPr>
              <a:t>Aunque hay varios tipos de baterías de litio (de Ion de Litio, de Polímero de Litio, …), nos vamos a centrar en una de los tipos que más seguros y estables se han desarrollado en el mercado: Las baterías de litio-ferrofosfato o LiFePO4.</a:t>
            </a:r>
            <a:endParaRPr b="0" lang="en-US" sz="1600" spc="-1" strike="noStrike">
              <a:solidFill>
                <a:srgbClr val="404040"/>
              </a:solidFill>
              <a:latin typeface="Trebuchet MS"/>
            </a:endParaRPr>
          </a:p>
          <a:p>
            <a:pPr lvl="1" marL="743040" indent="-285480">
              <a:lnSpc>
                <a:spcPct val="100000"/>
              </a:lnSpc>
              <a:spcBef>
                <a:spcPts val="1001"/>
              </a:spcBef>
              <a:buClr>
                <a:srgbClr val="ff6600"/>
              </a:buClr>
              <a:buSzPct val="80000"/>
              <a:buFont typeface="Wingdings 3" charset="2"/>
              <a:buChar char=""/>
            </a:pPr>
            <a:r>
              <a:rPr b="0" lang="en-US" sz="1600" spc="-1" strike="noStrike">
                <a:solidFill>
                  <a:srgbClr val="404040"/>
                </a:solidFill>
                <a:latin typeface="Trebuchet MS"/>
              </a:rPr>
              <a:t>Poseen una mayor tensión nominal de celda (3,2 V) en comparación a las de plomo-ácido (2 V) y junto a su elevada capacidad energética y resistencia a la descarga las posicionan en el “top” de las baterías.</a:t>
            </a:r>
            <a:endParaRPr b="0" lang="en-US" sz="1600" spc="-1" strike="noStrike">
              <a:solidFill>
                <a:srgbClr val="404040"/>
              </a:solidFill>
              <a:latin typeface="Trebuchet MS"/>
            </a:endParaRPr>
          </a:p>
          <a:p>
            <a:pPr lvl="1" marL="743040" indent="-285480">
              <a:lnSpc>
                <a:spcPct val="100000"/>
              </a:lnSpc>
              <a:spcBef>
                <a:spcPts val="1001"/>
              </a:spcBef>
              <a:buClr>
                <a:srgbClr val="ff6600"/>
              </a:buClr>
              <a:buSzPct val="80000"/>
              <a:buFont typeface="Wingdings 3" charset="2"/>
              <a:buChar char=""/>
            </a:pPr>
            <a:r>
              <a:rPr b="0" lang="en-US" sz="1600" spc="-1" strike="noStrike">
                <a:solidFill>
                  <a:srgbClr val="404040"/>
                </a:solidFill>
                <a:latin typeface="Trebuchet MS"/>
              </a:rPr>
              <a:t>Este tipo de baterías no necesitan estar completamente cargadas para su correcto funcionamiento. A diferencia de las baterías tradicionales, mantienen la entrega de potencia sin fluctuaciones hasta el mismo punto de descargarse en lugar de ir variando la potencia conforme va disminuyendo la energía de la misma.</a:t>
            </a:r>
            <a:endParaRPr b="0" lang="en-US" sz="1600" spc="-1" strike="noStrike">
              <a:solidFill>
                <a:srgbClr val="404040"/>
              </a:solidFill>
              <a:latin typeface="Trebuchet MS"/>
            </a:endParaRPr>
          </a:p>
          <a:p>
            <a:pPr lvl="1" marL="743040" indent="-285480">
              <a:lnSpc>
                <a:spcPct val="100000"/>
              </a:lnSpc>
              <a:spcBef>
                <a:spcPts val="1001"/>
              </a:spcBef>
              <a:buClr>
                <a:srgbClr val="ff6600"/>
              </a:buClr>
              <a:buSzPct val="80000"/>
              <a:buFont typeface="Wingdings 3" charset="2"/>
              <a:buChar char=""/>
            </a:pPr>
            <a:r>
              <a:rPr b="0" lang="en-US" sz="1600" spc="-1" strike="noStrike">
                <a:solidFill>
                  <a:srgbClr val="404040"/>
                </a:solidFill>
                <a:latin typeface="Trebuchet MS"/>
              </a:rPr>
              <a:t>Las baterías de ión-litio son más caras que las de plomo ácido pero si se usan en aplicaciones exigentes, el alto coste inicial es compensado por una vida útil más elevada, además de la elevada eficiencia que presentan.</a:t>
            </a:r>
            <a:endParaRPr b="0" lang="en-US" sz="1600" spc="-1" strike="noStrike">
              <a:solidFill>
                <a:srgbClr val="404040"/>
              </a:solidFill>
              <a:latin typeface="Trebuchet MS"/>
            </a:endParaRPr>
          </a:p>
          <a:p>
            <a:pPr lvl="1" marL="743040" indent="-285480">
              <a:lnSpc>
                <a:spcPct val="100000"/>
              </a:lnSpc>
              <a:spcBef>
                <a:spcPts val="1001"/>
              </a:spcBef>
              <a:buClr>
                <a:srgbClr val="ff6600"/>
              </a:buClr>
              <a:buSzPct val="80000"/>
              <a:buFont typeface="Wingdings 3" charset="2"/>
              <a:buChar char=""/>
            </a:pPr>
            <a:r>
              <a:rPr b="0" lang="en-US" sz="1600" spc="-1" strike="noStrike">
                <a:solidFill>
                  <a:srgbClr val="404040"/>
                </a:solidFill>
                <a:latin typeface="Trebuchet MS"/>
              </a:rPr>
              <a:t>No necesitan ningún tipo de mantenimiento durante toda la vida útil de la batería.</a:t>
            </a:r>
            <a:endParaRPr b="0" lang="en-US" sz="1600" spc="-1" strike="noStrike">
              <a:solidFill>
                <a:srgbClr val="404040"/>
              </a:solidFill>
              <a:latin typeface="Trebuchet MS"/>
            </a:endParaRPr>
          </a:p>
          <a:p>
            <a:endParaRPr b="0" lang="en-US" sz="1600" spc="-1" strike="noStrike">
              <a:solidFill>
                <a:srgbClr val="404040"/>
              </a:solidFill>
              <a:latin typeface="Trebuchet MS"/>
            </a:endParaRPr>
          </a:p>
          <a:p>
            <a:endParaRPr b="0" lang="en-US" sz="1600" spc="-1" strike="noStrike">
              <a:solidFill>
                <a:srgbClr val="404040"/>
              </a:solidFill>
              <a:latin typeface="Trebuchet MS"/>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TextShape 1"/>
          <p:cNvSpPr txBox="1"/>
          <p:nvPr/>
        </p:nvSpPr>
        <p:spPr>
          <a:xfrm>
            <a:off x="677160" y="609480"/>
            <a:ext cx="8596440" cy="1320480"/>
          </a:xfrm>
          <a:prstGeom prst="rect">
            <a:avLst/>
          </a:prstGeom>
          <a:noFill/>
          <a:ln>
            <a:noFill/>
          </a:ln>
        </p:spPr>
        <p:txBody>
          <a:bodyPr/>
          <a:p>
            <a:pPr>
              <a:lnSpc>
                <a:spcPct val="100000"/>
              </a:lnSpc>
            </a:pPr>
            <a:r>
              <a:rPr b="0" lang="en-US" sz="3600" spc="-1" strike="noStrike">
                <a:solidFill>
                  <a:srgbClr val="ff6600"/>
                </a:solidFill>
                <a:latin typeface="Trebuchet MS"/>
              </a:rPr>
              <a:t>ESTRUCTURAS</a:t>
            </a:r>
            <a:br/>
            <a:r>
              <a:rPr b="0" lang="en-US" sz="1800" spc="-1" strike="noStrike">
                <a:solidFill>
                  <a:srgbClr val="808080"/>
                </a:solidFill>
                <a:latin typeface="Trebuchet MS"/>
              </a:rPr>
              <a:t>CUBIERTA PLANA</a:t>
            </a:r>
            <a:endParaRPr b="0" lang="en-US" sz="1800" spc="-1" strike="noStrike">
              <a:solidFill>
                <a:srgbClr val="000000"/>
              </a:solidFill>
              <a:latin typeface="Trebuchet MS"/>
            </a:endParaRPr>
          </a:p>
        </p:txBody>
      </p:sp>
      <p:pic>
        <p:nvPicPr>
          <p:cNvPr id="252" name="Imagen 2" descr=""/>
          <p:cNvPicPr/>
          <p:nvPr/>
        </p:nvPicPr>
        <p:blipFill>
          <a:blip r:embed="rId1"/>
          <a:srcRect l="10166" t="34904" r="13068" b="28051"/>
          <a:stretch/>
        </p:blipFill>
        <p:spPr>
          <a:xfrm>
            <a:off x="848160" y="3352680"/>
            <a:ext cx="7593120" cy="3193560"/>
          </a:xfrm>
          <a:prstGeom prst="rect">
            <a:avLst/>
          </a:prstGeom>
          <a:ln>
            <a:noFill/>
          </a:ln>
        </p:spPr>
      </p:pic>
      <p:pic>
        <p:nvPicPr>
          <p:cNvPr id="253" name="Imagen 5" descr=""/>
          <p:cNvPicPr/>
          <p:nvPr/>
        </p:nvPicPr>
        <p:blipFill>
          <a:blip r:embed="rId2"/>
          <a:srcRect l="13611" t="26856" r="14502" b="24166"/>
          <a:stretch/>
        </p:blipFill>
        <p:spPr>
          <a:xfrm>
            <a:off x="6156000" y="609480"/>
            <a:ext cx="5340240" cy="3171240"/>
          </a:xfrm>
          <a:prstGeom prst="rect">
            <a:avLst/>
          </a:prstGeom>
          <a:ln>
            <a:noFill/>
          </a:ln>
        </p:spPr>
      </p:pic>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TextShape 1"/>
          <p:cNvSpPr txBox="1"/>
          <p:nvPr/>
        </p:nvSpPr>
        <p:spPr>
          <a:xfrm>
            <a:off x="677160" y="609480"/>
            <a:ext cx="8596440" cy="1320480"/>
          </a:xfrm>
          <a:prstGeom prst="rect">
            <a:avLst/>
          </a:prstGeom>
          <a:noFill/>
          <a:ln>
            <a:noFill/>
          </a:ln>
        </p:spPr>
        <p:txBody>
          <a:bodyPr/>
          <a:p>
            <a:pPr>
              <a:lnSpc>
                <a:spcPct val="100000"/>
              </a:lnSpc>
            </a:pPr>
            <a:r>
              <a:rPr b="0" lang="en-US" sz="3600" spc="-1" strike="noStrike">
                <a:solidFill>
                  <a:srgbClr val="ff6600"/>
                </a:solidFill>
                <a:latin typeface="Trebuchet MS"/>
              </a:rPr>
              <a:t>ESTRUCTURAS</a:t>
            </a:r>
            <a:br/>
            <a:r>
              <a:rPr b="0" lang="en-US" sz="1800" spc="-1" strike="noStrike">
                <a:solidFill>
                  <a:srgbClr val="808080"/>
                </a:solidFill>
                <a:latin typeface="Trebuchet MS"/>
              </a:rPr>
              <a:t>TEJADOS</a:t>
            </a:r>
            <a:endParaRPr b="0" lang="en-US" sz="1800" spc="-1" strike="noStrike">
              <a:solidFill>
                <a:srgbClr val="000000"/>
              </a:solidFill>
              <a:latin typeface="Trebuchet MS"/>
            </a:endParaRPr>
          </a:p>
        </p:txBody>
      </p:sp>
      <p:pic>
        <p:nvPicPr>
          <p:cNvPr id="255" name="Imagen 3" descr=""/>
          <p:cNvPicPr/>
          <p:nvPr/>
        </p:nvPicPr>
        <p:blipFill>
          <a:blip r:embed="rId1"/>
          <a:srcRect l="13969" t="29180" r="14144" b="26212"/>
          <a:stretch/>
        </p:blipFill>
        <p:spPr>
          <a:xfrm>
            <a:off x="1131120" y="2451600"/>
            <a:ext cx="7104240" cy="3842640"/>
          </a:xfrm>
          <a:prstGeom prst="rect">
            <a:avLst/>
          </a:prstGeom>
          <a:ln>
            <a:noFill/>
          </a:ln>
        </p:spPr>
      </p:pic>
      <p:pic>
        <p:nvPicPr>
          <p:cNvPr id="256" name="Imagen 4" descr=""/>
          <p:cNvPicPr/>
          <p:nvPr/>
        </p:nvPicPr>
        <p:blipFill>
          <a:blip r:embed="rId2"/>
          <a:srcRect l="24668" t="22015" r="25361" b="26617"/>
          <a:stretch/>
        </p:blipFill>
        <p:spPr>
          <a:xfrm>
            <a:off x="7165800" y="828360"/>
            <a:ext cx="3711600" cy="3326040"/>
          </a:xfrm>
          <a:prstGeom prst="rect">
            <a:avLst/>
          </a:prstGeom>
          <a:ln>
            <a:noFill/>
          </a:ln>
        </p:spPr>
      </p:pic>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TextShape 1"/>
          <p:cNvSpPr txBox="1"/>
          <p:nvPr/>
        </p:nvSpPr>
        <p:spPr>
          <a:xfrm>
            <a:off x="677160" y="609480"/>
            <a:ext cx="8596440" cy="1320480"/>
          </a:xfrm>
          <a:prstGeom prst="rect">
            <a:avLst/>
          </a:prstGeom>
          <a:noFill/>
          <a:ln>
            <a:noFill/>
          </a:ln>
        </p:spPr>
        <p:txBody>
          <a:bodyPr/>
          <a:p>
            <a:pPr>
              <a:lnSpc>
                <a:spcPct val="100000"/>
              </a:lnSpc>
            </a:pPr>
            <a:r>
              <a:rPr b="0" lang="en-US" sz="3600" spc="-1" strike="noStrike">
                <a:solidFill>
                  <a:srgbClr val="ff6600"/>
                </a:solidFill>
                <a:latin typeface="Trebuchet MS"/>
              </a:rPr>
              <a:t>ESTRUCTURAS</a:t>
            </a:r>
            <a:br/>
            <a:r>
              <a:rPr b="0" lang="en-US" sz="1800" spc="-1" strike="noStrike">
                <a:solidFill>
                  <a:srgbClr val="808080"/>
                </a:solidFill>
                <a:latin typeface="Trebuchet MS"/>
              </a:rPr>
              <a:t>SOBRE MASTIL</a:t>
            </a:r>
            <a:endParaRPr b="0" lang="en-US" sz="1800" spc="-1" strike="noStrike">
              <a:solidFill>
                <a:srgbClr val="000000"/>
              </a:solidFill>
              <a:latin typeface="Trebuchet MS"/>
            </a:endParaRPr>
          </a:p>
        </p:txBody>
      </p:sp>
      <p:pic>
        <p:nvPicPr>
          <p:cNvPr id="258" name="Imagen 6" descr=""/>
          <p:cNvPicPr/>
          <p:nvPr/>
        </p:nvPicPr>
        <p:blipFill>
          <a:blip r:embed="rId1"/>
          <a:srcRect l="24615" t="0" r="26267" b="28535"/>
          <a:stretch/>
        </p:blipFill>
        <p:spPr>
          <a:xfrm>
            <a:off x="1919160" y="1930320"/>
            <a:ext cx="3219840" cy="4084560"/>
          </a:xfrm>
          <a:prstGeom prst="rect">
            <a:avLst/>
          </a:prstGeom>
          <a:ln>
            <a:noFill/>
          </a:ln>
        </p:spPr>
      </p:pic>
      <p:pic>
        <p:nvPicPr>
          <p:cNvPr id="259" name="Imagen 7" descr=""/>
          <p:cNvPicPr/>
          <p:nvPr/>
        </p:nvPicPr>
        <p:blipFill>
          <a:blip r:embed="rId2"/>
          <a:srcRect l="23239" t="0" r="19498" b="0"/>
          <a:stretch/>
        </p:blipFill>
        <p:spPr>
          <a:xfrm>
            <a:off x="7324920" y="609480"/>
            <a:ext cx="3621600" cy="5514120"/>
          </a:xfrm>
          <a:prstGeom prst="rect">
            <a:avLst/>
          </a:prstGeom>
          <a:ln>
            <a:noFill/>
          </a:ln>
        </p:spPr>
      </p:pic>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TextShape 1"/>
          <p:cNvSpPr txBox="1"/>
          <p:nvPr/>
        </p:nvSpPr>
        <p:spPr>
          <a:xfrm>
            <a:off x="1506960" y="2404440"/>
            <a:ext cx="7766640" cy="1645920"/>
          </a:xfrm>
          <a:prstGeom prst="rect">
            <a:avLst/>
          </a:prstGeom>
          <a:noFill/>
          <a:ln>
            <a:noFill/>
          </a:ln>
        </p:spPr>
        <p:txBody>
          <a:bodyPr anchor="b"/>
          <a:p>
            <a:pPr algn="r">
              <a:lnSpc>
                <a:spcPct val="100000"/>
              </a:lnSpc>
            </a:pPr>
            <a:r>
              <a:rPr b="0" lang="en-US" sz="5400" spc="-1" strike="noStrike">
                <a:solidFill>
                  <a:srgbClr val="ff6600"/>
                </a:solidFill>
                <a:latin typeface="Trebuchet MS"/>
              </a:rPr>
              <a:t>INSTALACIONES FOTOVOLTAICAS</a:t>
            </a:r>
            <a:endParaRPr b="0" lang="en-US" sz="5400" spc="-1" strike="noStrike">
              <a:solidFill>
                <a:srgbClr val="000000"/>
              </a:solidFill>
              <a:latin typeface="Trebuchet MS"/>
            </a:endParaRPr>
          </a:p>
        </p:txBody>
      </p:sp>
      <p:sp>
        <p:nvSpPr>
          <p:cNvPr id="261" name="TextShape 2"/>
          <p:cNvSpPr txBox="1"/>
          <p:nvPr/>
        </p:nvSpPr>
        <p:spPr>
          <a:xfrm>
            <a:off x="1506960" y="4050720"/>
            <a:ext cx="7766640" cy="1096560"/>
          </a:xfrm>
          <a:prstGeom prst="rect">
            <a:avLst/>
          </a:prstGeom>
          <a:noFill/>
          <a:ln>
            <a:noFill/>
          </a:ln>
        </p:spPr>
        <p:txBody>
          <a:bodyPr/>
          <a:p>
            <a:pPr algn="r">
              <a:lnSpc>
                <a:spcPct val="100000"/>
              </a:lnSpc>
              <a:spcBef>
                <a:spcPts val="1001"/>
              </a:spcBef>
            </a:pPr>
            <a:r>
              <a:rPr b="0" lang="es-ES" sz="1800" spc="-1" strike="noStrike">
                <a:solidFill>
                  <a:srgbClr val="808080"/>
                </a:solidFill>
                <a:latin typeface="Trebuchet MS"/>
              </a:rPr>
              <a:t>DIMENSIONADO</a:t>
            </a:r>
            <a:endParaRPr b="0" lang="es-ES" sz="1800" spc="-1" strike="noStrike">
              <a:latin typeface="Arial"/>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TextShape 1"/>
          <p:cNvSpPr txBox="1"/>
          <p:nvPr/>
        </p:nvSpPr>
        <p:spPr>
          <a:xfrm>
            <a:off x="677160" y="609480"/>
            <a:ext cx="8596440" cy="1320480"/>
          </a:xfrm>
          <a:prstGeom prst="rect">
            <a:avLst/>
          </a:prstGeom>
          <a:noFill/>
          <a:ln>
            <a:noFill/>
          </a:ln>
        </p:spPr>
        <p:txBody>
          <a:bodyPr/>
          <a:p>
            <a:pPr>
              <a:lnSpc>
                <a:spcPct val="100000"/>
              </a:lnSpc>
            </a:pPr>
            <a:r>
              <a:rPr b="0" lang="en-US" sz="3600" spc="-1" strike="noStrike">
                <a:solidFill>
                  <a:srgbClr val="ff6600"/>
                </a:solidFill>
                <a:latin typeface="Trebuchet MS"/>
              </a:rPr>
              <a:t>DIMENSIONADO</a:t>
            </a:r>
            <a:br/>
            <a:r>
              <a:rPr b="0" lang="en-US" sz="1800" spc="-1" strike="noStrike">
                <a:solidFill>
                  <a:srgbClr val="808080"/>
                </a:solidFill>
                <a:latin typeface="Trebuchet MS"/>
              </a:rPr>
              <a:t>PROCESO DE CALCULO</a:t>
            </a:r>
            <a:endParaRPr b="0" lang="en-US" sz="1800" spc="-1" strike="noStrike">
              <a:solidFill>
                <a:srgbClr val="000000"/>
              </a:solidFill>
              <a:latin typeface="Trebuchet MS"/>
            </a:endParaRPr>
          </a:p>
        </p:txBody>
      </p:sp>
      <p:grpSp>
        <p:nvGrpSpPr>
          <p:cNvPr id="263" name="Group 2"/>
          <p:cNvGrpSpPr/>
          <p:nvPr/>
        </p:nvGrpSpPr>
        <p:grpSpPr>
          <a:xfrm>
            <a:off x="1976760" y="1931040"/>
            <a:ext cx="8127720" cy="4376520"/>
            <a:chOff x="1976760" y="1931040"/>
            <a:chExt cx="8127720" cy="4376520"/>
          </a:xfrm>
        </p:grpSpPr>
        <p:sp>
          <p:nvSpPr>
            <p:cNvPr id="264" name="CustomShape 3"/>
            <p:cNvSpPr/>
            <p:nvPr/>
          </p:nvSpPr>
          <p:spPr>
            <a:xfrm rot="5400000">
              <a:off x="1855080" y="2052720"/>
              <a:ext cx="811800" cy="568440"/>
            </a:xfrm>
            <a:prstGeom prst="chevron">
              <a:avLst>
                <a:gd name="adj" fmla="val 50000"/>
              </a:avLst>
            </a:prstGeom>
            <a:solidFill>
              <a:schemeClr val="accent1">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txBody>
            <a:bodyPr lIns="10080" rIns="10080" tIns="10080" bIns="10080" anchor="ctr" rot="-5400000"/>
            <a:p>
              <a:pPr algn="ctr">
                <a:lnSpc>
                  <a:spcPct val="90000"/>
                </a:lnSpc>
                <a:spcAft>
                  <a:spcPts val="561"/>
                </a:spcAft>
              </a:pPr>
              <a:r>
                <a:rPr b="0" lang="es-ES" sz="1600" spc="-1" strike="noStrike">
                  <a:solidFill>
                    <a:srgbClr val="ffffff"/>
                  </a:solidFill>
                  <a:latin typeface="Trebuchet MS"/>
                </a:rPr>
                <a:t>1</a:t>
              </a:r>
              <a:endParaRPr b="0" lang="es-ES" sz="1600" spc="-1" strike="noStrike">
                <a:latin typeface="Arial"/>
              </a:endParaRPr>
            </a:p>
          </p:txBody>
        </p:sp>
        <p:sp>
          <p:nvSpPr>
            <p:cNvPr id="265" name="CustomShape 4"/>
            <p:cNvSpPr/>
            <p:nvPr/>
          </p:nvSpPr>
          <p:spPr>
            <a:xfrm rot="5400000">
              <a:off x="6060960" y="-1584360"/>
              <a:ext cx="527760" cy="7558920"/>
            </a:xfrm>
            <a:prstGeom prst="round2SameRect">
              <a:avLst>
                <a:gd name="adj1" fmla="val 16667"/>
                <a:gd name="adj2" fmla="val 0"/>
              </a:avLst>
            </a:prstGeom>
            <a:solidFill>
              <a:schemeClr val="lt1">
                <a:alpha val="90000"/>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txBody>
            <a:bodyPr lIns="191880" rIns="17280" tIns="17280" bIns="17280" anchor="ctr" rot="-5400000"/>
            <a:p>
              <a:pPr lvl="1" marL="228600" indent="-228240">
                <a:lnSpc>
                  <a:spcPct val="90000"/>
                </a:lnSpc>
                <a:spcAft>
                  <a:spcPts val="405"/>
                </a:spcAft>
                <a:buClr>
                  <a:srgbClr val="000000"/>
                </a:buClr>
                <a:buFont typeface="Symbol" charset="2"/>
                <a:buChar char=""/>
              </a:pPr>
              <a:r>
                <a:rPr b="1" lang="es-ES" sz="2700" spc="-1" strike="noStrike">
                  <a:solidFill>
                    <a:srgbClr val="000000"/>
                  </a:solidFill>
                  <a:latin typeface="Trebuchet MS"/>
                </a:rPr>
                <a:t>Estimación del consumo</a:t>
              </a:r>
              <a:endParaRPr b="0" lang="es-ES" sz="2700" spc="-1" strike="noStrike">
                <a:latin typeface="Arial"/>
              </a:endParaRPr>
            </a:p>
          </p:txBody>
        </p:sp>
        <p:sp>
          <p:nvSpPr>
            <p:cNvPr id="266" name="CustomShape 5"/>
            <p:cNvSpPr/>
            <p:nvPr/>
          </p:nvSpPr>
          <p:spPr>
            <a:xfrm rot="5400000">
              <a:off x="1855080" y="2765520"/>
              <a:ext cx="811800" cy="568440"/>
            </a:xfrm>
            <a:prstGeom prst="chevron">
              <a:avLst>
                <a:gd name="adj" fmla="val 50000"/>
              </a:avLst>
            </a:prstGeom>
            <a:solidFill>
              <a:schemeClr val="accent1">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txBody>
            <a:bodyPr lIns="10080" rIns="10080" tIns="10080" bIns="10080" anchor="ctr" rot="-5400000"/>
            <a:p>
              <a:pPr algn="ctr">
                <a:lnSpc>
                  <a:spcPct val="90000"/>
                </a:lnSpc>
                <a:spcAft>
                  <a:spcPts val="561"/>
                </a:spcAft>
              </a:pPr>
              <a:r>
                <a:rPr b="0" lang="es-ES" sz="1600" spc="-1" strike="noStrike">
                  <a:solidFill>
                    <a:srgbClr val="ffffff"/>
                  </a:solidFill>
                  <a:latin typeface="Trebuchet MS"/>
                </a:rPr>
                <a:t>2</a:t>
              </a:r>
              <a:endParaRPr b="0" lang="es-ES" sz="1600" spc="-1" strike="noStrike">
                <a:latin typeface="Arial"/>
              </a:endParaRPr>
            </a:p>
          </p:txBody>
        </p:sp>
        <p:sp>
          <p:nvSpPr>
            <p:cNvPr id="267" name="CustomShape 6"/>
            <p:cNvSpPr/>
            <p:nvPr/>
          </p:nvSpPr>
          <p:spPr>
            <a:xfrm rot="5400000">
              <a:off x="6060960" y="-871560"/>
              <a:ext cx="527760" cy="7558920"/>
            </a:xfrm>
            <a:prstGeom prst="round2SameRect">
              <a:avLst>
                <a:gd name="adj1" fmla="val 16667"/>
                <a:gd name="adj2" fmla="val 0"/>
              </a:avLst>
            </a:prstGeom>
            <a:solidFill>
              <a:schemeClr val="lt1">
                <a:alpha val="90000"/>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txBody>
            <a:bodyPr lIns="191880" rIns="17280" tIns="17280" bIns="17280" anchor="ctr" rot="-5400000"/>
            <a:p>
              <a:pPr lvl="1" marL="228600" indent="-228240">
                <a:lnSpc>
                  <a:spcPct val="90000"/>
                </a:lnSpc>
                <a:spcAft>
                  <a:spcPts val="405"/>
                </a:spcAft>
                <a:buClr>
                  <a:srgbClr val="000000"/>
                </a:buClr>
                <a:buFont typeface="Symbol" charset="2"/>
                <a:buChar char=""/>
              </a:pPr>
              <a:r>
                <a:rPr b="1" lang="es-ES" sz="2700" spc="-1" strike="noStrike">
                  <a:solidFill>
                    <a:srgbClr val="000000"/>
                  </a:solidFill>
                  <a:latin typeface="Trebuchet MS"/>
                </a:rPr>
                <a:t>Datos del lugar de la instalación</a:t>
              </a:r>
              <a:r>
                <a:rPr b="0" lang="es-ES" sz="2700" spc="-1" strike="noStrike">
                  <a:solidFill>
                    <a:srgbClr val="000000"/>
                  </a:solidFill>
                  <a:latin typeface="Trebuchet MS"/>
                </a:rPr>
                <a:t> </a:t>
              </a:r>
              <a:endParaRPr b="0" lang="es-ES" sz="2700" spc="-1" strike="noStrike">
                <a:latin typeface="Arial"/>
              </a:endParaRPr>
            </a:p>
          </p:txBody>
        </p:sp>
        <p:sp>
          <p:nvSpPr>
            <p:cNvPr id="268" name="CustomShape 7"/>
            <p:cNvSpPr/>
            <p:nvPr/>
          </p:nvSpPr>
          <p:spPr>
            <a:xfrm rot="5400000">
              <a:off x="1855080" y="3478320"/>
              <a:ext cx="811800" cy="568440"/>
            </a:xfrm>
            <a:prstGeom prst="chevron">
              <a:avLst>
                <a:gd name="adj" fmla="val 50000"/>
              </a:avLst>
            </a:prstGeom>
            <a:solidFill>
              <a:schemeClr val="accent1">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txBody>
            <a:bodyPr lIns="10080" rIns="10080" tIns="10080" bIns="10080" anchor="ctr" rot="-5400000"/>
            <a:p>
              <a:pPr algn="ctr">
                <a:lnSpc>
                  <a:spcPct val="90000"/>
                </a:lnSpc>
                <a:spcAft>
                  <a:spcPts val="561"/>
                </a:spcAft>
              </a:pPr>
              <a:r>
                <a:rPr b="0" lang="es-ES" sz="1600" spc="-1" strike="noStrike">
                  <a:solidFill>
                    <a:srgbClr val="ffffff"/>
                  </a:solidFill>
                  <a:latin typeface="Trebuchet MS"/>
                </a:rPr>
                <a:t>3</a:t>
              </a:r>
              <a:endParaRPr b="0" lang="es-ES" sz="1600" spc="-1" strike="noStrike">
                <a:latin typeface="Arial"/>
              </a:endParaRPr>
            </a:p>
          </p:txBody>
        </p:sp>
        <p:sp>
          <p:nvSpPr>
            <p:cNvPr id="269" name="CustomShape 8"/>
            <p:cNvSpPr/>
            <p:nvPr/>
          </p:nvSpPr>
          <p:spPr>
            <a:xfrm rot="5400000">
              <a:off x="6060960" y="-158760"/>
              <a:ext cx="527760" cy="7558920"/>
            </a:xfrm>
            <a:prstGeom prst="round2SameRect">
              <a:avLst>
                <a:gd name="adj1" fmla="val 16667"/>
                <a:gd name="adj2" fmla="val 0"/>
              </a:avLst>
            </a:prstGeom>
            <a:solidFill>
              <a:schemeClr val="lt1">
                <a:alpha val="90000"/>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txBody>
            <a:bodyPr lIns="191880" rIns="17280" tIns="17280" bIns="17280" anchor="ctr" rot="-5400000"/>
            <a:p>
              <a:pPr lvl="1" marL="228600" indent="-228240">
                <a:lnSpc>
                  <a:spcPct val="90000"/>
                </a:lnSpc>
                <a:spcAft>
                  <a:spcPts val="405"/>
                </a:spcAft>
                <a:buClr>
                  <a:srgbClr val="000000"/>
                </a:buClr>
                <a:buFont typeface="Symbol" charset="2"/>
                <a:buChar char=""/>
              </a:pPr>
              <a:r>
                <a:rPr b="1" lang="es-ES" sz="2700" spc="-1" strike="noStrike">
                  <a:solidFill>
                    <a:srgbClr val="000000"/>
                  </a:solidFill>
                  <a:latin typeface="Trebuchet MS"/>
                </a:rPr>
                <a:t>Dimensionado del generador fotovoltaico</a:t>
              </a:r>
              <a:endParaRPr b="0" lang="es-ES" sz="2700" spc="-1" strike="noStrike">
                <a:latin typeface="Arial"/>
              </a:endParaRPr>
            </a:p>
          </p:txBody>
        </p:sp>
        <p:sp>
          <p:nvSpPr>
            <p:cNvPr id="270" name="CustomShape 9"/>
            <p:cNvSpPr/>
            <p:nvPr/>
          </p:nvSpPr>
          <p:spPr>
            <a:xfrm rot="5400000">
              <a:off x="1855080" y="4191480"/>
              <a:ext cx="811800" cy="568440"/>
            </a:xfrm>
            <a:prstGeom prst="chevron">
              <a:avLst>
                <a:gd name="adj" fmla="val 50000"/>
              </a:avLst>
            </a:prstGeom>
            <a:solidFill>
              <a:schemeClr val="accent1">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txBody>
            <a:bodyPr lIns="10080" rIns="10080" tIns="10080" bIns="10080" anchor="ctr" rot="-5400000"/>
            <a:p>
              <a:pPr algn="ctr">
                <a:lnSpc>
                  <a:spcPct val="90000"/>
                </a:lnSpc>
                <a:spcAft>
                  <a:spcPts val="561"/>
                </a:spcAft>
              </a:pPr>
              <a:r>
                <a:rPr b="0" lang="es-ES" sz="1600" spc="-1" strike="noStrike">
                  <a:solidFill>
                    <a:srgbClr val="ffffff"/>
                  </a:solidFill>
                  <a:latin typeface="Trebuchet MS"/>
                </a:rPr>
                <a:t>4</a:t>
              </a:r>
              <a:endParaRPr b="0" lang="es-ES" sz="1600" spc="-1" strike="noStrike">
                <a:latin typeface="Arial"/>
              </a:endParaRPr>
            </a:p>
          </p:txBody>
        </p:sp>
        <p:sp>
          <p:nvSpPr>
            <p:cNvPr id="271" name="CustomShape 10"/>
            <p:cNvSpPr/>
            <p:nvPr/>
          </p:nvSpPr>
          <p:spPr>
            <a:xfrm rot="5400000">
              <a:off x="6060960" y="554040"/>
              <a:ext cx="527760" cy="7558920"/>
            </a:xfrm>
            <a:prstGeom prst="round2SameRect">
              <a:avLst>
                <a:gd name="adj1" fmla="val 16667"/>
                <a:gd name="adj2" fmla="val 0"/>
              </a:avLst>
            </a:prstGeom>
            <a:solidFill>
              <a:schemeClr val="lt1">
                <a:alpha val="90000"/>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txBody>
            <a:bodyPr lIns="191880" rIns="17280" tIns="17280" bIns="17280" anchor="ctr" rot="-5400000"/>
            <a:p>
              <a:pPr lvl="1" marL="228600" indent="-228240">
                <a:lnSpc>
                  <a:spcPct val="90000"/>
                </a:lnSpc>
                <a:spcAft>
                  <a:spcPts val="405"/>
                </a:spcAft>
                <a:buClr>
                  <a:srgbClr val="000000"/>
                </a:buClr>
                <a:buFont typeface="Symbol" charset="2"/>
                <a:buChar char=""/>
              </a:pPr>
              <a:r>
                <a:rPr b="1" lang="es-ES" sz="2700" spc="-1" strike="noStrike">
                  <a:solidFill>
                    <a:srgbClr val="000000"/>
                  </a:solidFill>
                  <a:latin typeface="Trebuchet MS"/>
                </a:rPr>
                <a:t>Dimensionado del sistema de acumulación</a:t>
              </a:r>
              <a:r>
                <a:rPr b="0" lang="es-ES" sz="2700" spc="-1" strike="noStrike">
                  <a:solidFill>
                    <a:srgbClr val="000000"/>
                  </a:solidFill>
                  <a:latin typeface="Trebuchet MS"/>
                </a:rPr>
                <a:t> </a:t>
              </a:r>
              <a:endParaRPr b="0" lang="es-ES" sz="2700" spc="-1" strike="noStrike">
                <a:latin typeface="Arial"/>
              </a:endParaRPr>
            </a:p>
          </p:txBody>
        </p:sp>
        <p:sp>
          <p:nvSpPr>
            <p:cNvPr id="272" name="CustomShape 11"/>
            <p:cNvSpPr/>
            <p:nvPr/>
          </p:nvSpPr>
          <p:spPr>
            <a:xfrm rot="5400000">
              <a:off x="1855080" y="4904280"/>
              <a:ext cx="811800" cy="568440"/>
            </a:xfrm>
            <a:prstGeom prst="chevron">
              <a:avLst>
                <a:gd name="adj" fmla="val 50000"/>
              </a:avLst>
            </a:prstGeom>
            <a:solidFill>
              <a:schemeClr val="accent1">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txBody>
            <a:bodyPr lIns="10080" rIns="10080" tIns="10080" bIns="10080" anchor="ctr" rot="-5400000"/>
            <a:p>
              <a:pPr algn="ctr">
                <a:lnSpc>
                  <a:spcPct val="90000"/>
                </a:lnSpc>
                <a:spcAft>
                  <a:spcPts val="561"/>
                </a:spcAft>
              </a:pPr>
              <a:r>
                <a:rPr b="1" lang="es-ES" sz="1600" spc="-1" strike="noStrike">
                  <a:solidFill>
                    <a:srgbClr val="ffffff"/>
                  </a:solidFill>
                  <a:latin typeface="Trebuchet MS"/>
                </a:rPr>
                <a:t>5</a:t>
              </a:r>
              <a:endParaRPr b="0" lang="es-ES" sz="1600" spc="-1" strike="noStrike">
                <a:latin typeface="Arial"/>
              </a:endParaRPr>
            </a:p>
          </p:txBody>
        </p:sp>
        <p:sp>
          <p:nvSpPr>
            <p:cNvPr id="273" name="CustomShape 12"/>
            <p:cNvSpPr/>
            <p:nvPr/>
          </p:nvSpPr>
          <p:spPr>
            <a:xfrm rot="5400000">
              <a:off x="6060960" y="1266840"/>
              <a:ext cx="527760" cy="7558920"/>
            </a:xfrm>
            <a:prstGeom prst="round2SameRect">
              <a:avLst>
                <a:gd name="adj1" fmla="val 16667"/>
                <a:gd name="adj2" fmla="val 0"/>
              </a:avLst>
            </a:prstGeom>
            <a:solidFill>
              <a:schemeClr val="lt1">
                <a:alpha val="90000"/>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txBody>
            <a:bodyPr lIns="191880" rIns="17280" tIns="17280" bIns="17280" anchor="ctr" rot="-5400000"/>
            <a:p>
              <a:pPr lvl="1" marL="228600" indent="-228240">
                <a:lnSpc>
                  <a:spcPct val="90000"/>
                </a:lnSpc>
                <a:spcAft>
                  <a:spcPts val="405"/>
                </a:spcAft>
                <a:buClr>
                  <a:srgbClr val="000000"/>
                </a:buClr>
                <a:buFont typeface="Symbol" charset="2"/>
                <a:buChar char=""/>
              </a:pPr>
              <a:r>
                <a:rPr b="1" lang="es-ES" sz="2700" spc="-1" strike="noStrike">
                  <a:solidFill>
                    <a:srgbClr val="000000"/>
                  </a:solidFill>
                  <a:latin typeface="Trebuchet MS"/>
                </a:rPr>
                <a:t>Dimensionado del regulador.</a:t>
              </a:r>
              <a:endParaRPr b="0" lang="es-ES" sz="2700" spc="-1" strike="noStrike">
                <a:latin typeface="Arial"/>
              </a:endParaRPr>
            </a:p>
          </p:txBody>
        </p:sp>
        <p:sp>
          <p:nvSpPr>
            <p:cNvPr id="274" name="CustomShape 13"/>
            <p:cNvSpPr/>
            <p:nvPr/>
          </p:nvSpPr>
          <p:spPr>
            <a:xfrm rot="5400000">
              <a:off x="1855080" y="5617440"/>
              <a:ext cx="811800" cy="568440"/>
            </a:xfrm>
            <a:prstGeom prst="chevron">
              <a:avLst>
                <a:gd name="adj" fmla="val 50000"/>
              </a:avLst>
            </a:prstGeom>
            <a:solidFill>
              <a:schemeClr val="accent1">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txBody>
            <a:bodyPr lIns="10080" rIns="10080" tIns="10080" bIns="10080" anchor="ctr" rot="-5400000"/>
            <a:p>
              <a:pPr algn="ctr">
                <a:lnSpc>
                  <a:spcPct val="90000"/>
                </a:lnSpc>
                <a:spcAft>
                  <a:spcPts val="561"/>
                </a:spcAft>
              </a:pPr>
              <a:r>
                <a:rPr b="0" lang="es-ES" sz="1600" spc="-1" strike="noStrike">
                  <a:solidFill>
                    <a:srgbClr val="ffffff"/>
                  </a:solidFill>
                  <a:latin typeface="Trebuchet MS"/>
                </a:rPr>
                <a:t>6</a:t>
              </a:r>
              <a:endParaRPr b="0" lang="es-ES" sz="1600" spc="-1" strike="noStrike">
                <a:latin typeface="Arial"/>
              </a:endParaRPr>
            </a:p>
          </p:txBody>
        </p:sp>
        <p:sp>
          <p:nvSpPr>
            <p:cNvPr id="275" name="CustomShape 14"/>
            <p:cNvSpPr/>
            <p:nvPr/>
          </p:nvSpPr>
          <p:spPr>
            <a:xfrm rot="5400000">
              <a:off x="6060960" y="1980000"/>
              <a:ext cx="527760" cy="7558920"/>
            </a:xfrm>
            <a:prstGeom prst="round2SameRect">
              <a:avLst>
                <a:gd name="adj1" fmla="val 16667"/>
                <a:gd name="adj2" fmla="val 0"/>
              </a:avLst>
            </a:prstGeom>
            <a:solidFill>
              <a:schemeClr val="lt1">
                <a:alpha val="90000"/>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txBody>
            <a:bodyPr lIns="191880" rIns="17280" tIns="17280" bIns="17280" anchor="ctr" rot="-5400000"/>
            <a:p>
              <a:pPr lvl="1" marL="228600" indent="-228240">
                <a:lnSpc>
                  <a:spcPct val="90000"/>
                </a:lnSpc>
                <a:spcAft>
                  <a:spcPts val="405"/>
                </a:spcAft>
                <a:buClr>
                  <a:srgbClr val="000000"/>
                </a:buClr>
                <a:buFont typeface="Symbol" charset="2"/>
                <a:buChar char=""/>
              </a:pPr>
              <a:r>
                <a:rPr b="1" lang="es-ES" sz="2700" spc="-1" strike="noStrike">
                  <a:solidFill>
                    <a:srgbClr val="000000"/>
                  </a:solidFill>
                  <a:latin typeface="Trebuchet MS"/>
                </a:rPr>
                <a:t>Dimensionado del inversor</a:t>
              </a:r>
              <a:r>
                <a:rPr b="0" lang="es-ES" sz="2700" spc="-1" strike="noStrike">
                  <a:solidFill>
                    <a:srgbClr val="000000"/>
                  </a:solidFill>
                  <a:latin typeface="Trebuchet MS"/>
                </a:rPr>
                <a:t>.</a:t>
              </a:r>
              <a:endParaRPr b="0" lang="es-ES" sz="2700" spc="-1" strike="noStrike">
                <a:latin typeface="Arial"/>
              </a:endParaRPr>
            </a:p>
          </p:txBody>
        </p:sp>
      </p:grpSp>
      <p:grpSp>
        <p:nvGrpSpPr>
          <p:cNvPr id="276" name="Group 15"/>
          <p:cNvGrpSpPr/>
          <p:nvPr/>
        </p:nvGrpSpPr>
        <p:grpSpPr>
          <a:xfrm>
            <a:off x="0" y="0"/>
            <a:ext cx="36000" cy="36000"/>
            <a:chOff x="0" y="0"/>
            <a:chExt cx="36000" cy="36000"/>
          </a:xfrm>
        </p:grpSpPr>
      </p:grpSp>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TextShape 1"/>
          <p:cNvSpPr txBox="1"/>
          <p:nvPr/>
        </p:nvSpPr>
        <p:spPr>
          <a:xfrm>
            <a:off x="677160" y="609480"/>
            <a:ext cx="8596440" cy="1320480"/>
          </a:xfrm>
          <a:prstGeom prst="rect">
            <a:avLst/>
          </a:prstGeom>
          <a:noFill/>
          <a:ln>
            <a:noFill/>
          </a:ln>
        </p:spPr>
        <p:txBody>
          <a:bodyPr/>
          <a:p>
            <a:pPr>
              <a:lnSpc>
                <a:spcPct val="100000"/>
              </a:lnSpc>
            </a:pPr>
            <a:r>
              <a:rPr b="0" lang="en-US" sz="3600" spc="-1" strike="noStrike">
                <a:solidFill>
                  <a:srgbClr val="ff6600"/>
                </a:solidFill>
                <a:latin typeface="Trebuchet MS"/>
              </a:rPr>
              <a:t>DIMENSIONADO</a:t>
            </a:r>
            <a:br/>
            <a:r>
              <a:rPr b="0" lang="en-US" sz="1800" spc="-1" strike="noStrike">
                <a:solidFill>
                  <a:srgbClr val="808080"/>
                </a:solidFill>
                <a:latin typeface="Trebuchet MS"/>
              </a:rPr>
              <a:t>CONCEPTOS PREVIOS. HORAS PICO</a:t>
            </a:r>
            <a:endParaRPr b="0" lang="en-US" sz="1800" spc="-1" strike="noStrike">
              <a:solidFill>
                <a:srgbClr val="000000"/>
              </a:solidFill>
              <a:latin typeface="Trebuchet MS"/>
            </a:endParaRPr>
          </a:p>
        </p:txBody>
      </p:sp>
      <p:sp>
        <p:nvSpPr>
          <p:cNvPr id="278" name="TextShape 2"/>
          <p:cNvSpPr txBox="1"/>
          <p:nvPr/>
        </p:nvSpPr>
        <p:spPr>
          <a:xfrm>
            <a:off x="677160" y="1702080"/>
            <a:ext cx="10801440" cy="4904280"/>
          </a:xfrm>
          <a:prstGeom prst="rect">
            <a:avLst/>
          </a:prstGeom>
          <a:noFill/>
          <a:ln>
            <a:noFill/>
          </a:ln>
        </p:spPr>
        <p:txBody>
          <a:bodyPr>
            <a:normAutofit/>
          </a:bodyPr>
          <a:p>
            <a:pPr marL="343080" indent="-342720" algn="just">
              <a:lnSpc>
                <a:spcPct val="100000"/>
              </a:lnSpc>
              <a:spcBef>
                <a:spcPts val="1001"/>
              </a:spcBef>
              <a:buClr>
                <a:srgbClr val="ff6600"/>
              </a:buClr>
              <a:buSzPct val="80000"/>
              <a:buFont typeface="Wingdings 3" charset="2"/>
              <a:buChar char=""/>
            </a:pPr>
            <a:r>
              <a:rPr b="0" lang="en-US" sz="1800" spc="-1" strike="noStrike">
                <a:solidFill>
                  <a:srgbClr val="404040"/>
                </a:solidFill>
                <a:latin typeface="Trebuchet MS"/>
              </a:rPr>
              <a:t>Se puede definir como el número de horas en que disponemos de una hipotética irradiancia solar constante de 1000 W/m2 sobre las </a:t>
            </a:r>
            <a:r>
              <a:rPr b="0" lang="en-US" sz="1800" spc="-1" strike="noStrike" u="sng">
                <a:solidFill>
                  <a:srgbClr val="ffc61a"/>
                </a:solidFill>
                <a:uFillTx/>
                <a:latin typeface="Trebuchet MS"/>
                <a:hlinkClick r:id="rId1"/>
              </a:rPr>
              <a:t>placas solares</a:t>
            </a:r>
            <a:r>
              <a:rPr b="0" lang="en-US" sz="1800" spc="-1" strike="noStrike">
                <a:solidFill>
                  <a:srgbClr val="404040"/>
                </a:solidFill>
                <a:latin typeface="Trebuchet MS"/>
              </a:rPr>
              <a:t> de la instalación. Es decir, una hora solar pico “HPS” equivale a 1Kwh/m2 o, lo que es lo mismo, 3.6 MJ/m2. Dicho en otras palabras, es un modo de contabilizar la energía recibida del sol agrupándola en paquetes, siendo cada “paquete” de 1 hora recibiendo 1000 watts/m2.</a:t>
            </a:r>
            <a:endParaRPr b="0" lang="en-US" sz="1800" spc="-1" strike="noStrike">
              <a:solidFill>
                <a:srgbClr val="404040"/>
              </a:solidFill>
              <a:latin typeface="Trebuchet MS"/>
            </a:endParaRPr>
          </a:p>
          <a:p>
            <a:pPr lvl="1" marL="743040" indent="-285480">
              <a:lnSpc>
                <a:spcPct val="100000"/>
              </a:lnSpc>
              <a:spcBef>
                <a:spcPts val="1001"/>
              </a:spcBef>
              <a:buClr>
                <a:srgbClr val="ff6600"/>
              </a:buClr>
              <a:buSzPct val="80000"/>
              <a:buFont typeface="Wingdings 3" charset="2"/>
              <a:buChar char=""/>
            </a:pPr>
            <a:r>
              <a:rPr b="1" lang="en-US" sz="1600" spc="-1" strike="noStrike">
                <a:solidFill>
                  <a:srgbClr val="404040"/>
                </a:solidFill>
                <a:latin typeface="Trebuchet MS"/>
              </a:rPr>
              <a:t>Irradiancia:</a:t>
            </a:r>
            <a:r>
              <a:rPr b="0" lang="en-US" sz="1600" spc="-1" strike="noStrike">
                <a:solidFill>
                  <a:srgbClr val="404040"/>
                </a:solidFill>
                <a:latin typeface="Trebuchet MS"/>
              </a:rPr>
              <a:t> </a:t>
            </a:r>
            <a:r>
              <a:rPr b="0" i="1" lang="en-US" sz="1600" spc="-1" strike="noStrike">
                <a:solidFill>
                  <a:srgbClr val="404040"/>
                </a:solidFill>
                <a:latin typeface="Trebuchet MS"/>
              </a:rPr>
              <a:t>Es la magnitud que describe la radiación o intensidad de iluminación solar que llega hasta nosotros medida como una potencia instantánea por unidad de superficie, W/m2 o unidades equivalentes.</a:t>
            </a:r>
            <a:endParaRPr b="0" lang="en-US" sz="1600" spc="-1" strike="noStrike">
              <a:solidFill>
                <a:srgbClr val="404040"/>
              </a:solidFill>
              <a:latin typeface="Trebuchet MS"/>
            </a:endParaRPr>
          </a:p>
          <a:p>
            <a:pPr lvl="1" marL="743040" indent="-285480">
              <a:lnSpc>
                <a:spcPct val="100000"/>
              </a:lnSpc>
              <a:spcBef>
                <a:spcPts val="1001"/>
              </a:spcBef>
              <a:buClr>
                <a:srgbClr val="ff6600"/>
              </a:buClr>
              <a:buSzPct val="80000"/>
              <a:buFont typeface="Wingdings 3" charset="2"/>
              <a:buChar char=""/>
            </a:pPr>
            <a:r>
              <a:rPr b="1" lang="en-US" sz="1600" spc="-1" strike="noStrike">
                <a:solidFill>
                  <a:srgbClr val="404040"/>
                </a:solidFill>
                <a:latin typeface="Trebuchet MS"/>
              </a:rPr>
              <a:t>Irradiación:</a:t>
            </a:r>
            <a:r>
              <a:rPr b="0" lang="en-US" sz="1600" spc="-1" strike="noStrike">
                <a:solidFill>
                  <a:srgbClr val="404040"/>
                </a:solidFill>
                <a:latin typeface="Trebuchet MS"/>
              </a:rPr>
              <a:t> </a:t>
            </a:r>
            <a:r>
              <a:rPr b="0" i="1" lang="en-US" sz="1600" spc="-1" strike="noStrike">
                <a:solidFill>
                  <a:srgbClr val="404040"/>
                </a:solidFill>
                <a:latin typeface="Trebuchet MS"/>
              </a:rPr>
              <a:t>Es la cantidad de irradiancia recibida en un lapso de tiempo determinado, es decir, la potencia recibida por unidad de tiempo y por unidad de superficie. Se suele medir en Wh/m2 o, en caso de un día, en Wh/m2/día o unidades equivalentes.</a:t>
            </a:r>
            <a:endParaRPr b="0" lang="en-US" sz="1600" spc="-1" strike="noStrike">
              <a:solidFill>
                <a:srgbClr val="404040"/>
              </a:solidFill>
              <a:latin typeface="Trebuchet MS"/>
            </a:endParaRPr>
          </a:p>
          <a:p>
            <a:pPr marL="343080" indent="-342720" algn="just">
              <a:lnSpc>
                <a:spcPct val="100000"/>
              </a:lnSpc>
              <a:spcBef>
                <a:spcPts val="1001"/>
              </a:spcBef>
              <a:buClr>
                <a:srgbClr val="ff6600"/>
              </a:buClr>
              <a:buSzPct val="80000"/>
              <a:buFont typeface="Wingdings 3" charset="2"/>
              <a:buChar char=""/>
            </a:pPr>
            <a:r>
              <a:rPr b="0" lang="en-US" sz="1800" spc="-1" strike="noStrike">
                <a:solidFill>
                  <a:srgbClr val="404040"/>
                </a:solidFill>
                <a:latin typeface="Trebuchet MS"/>
              </a:rPr>
              <a:t>Para calcular el valor de HPS se debe dividir el valor de la irradiación incidente entre el valor de la potencia de irradiancia en condiciones estándar de medida (STC), pues es en esas condiciones donde se cumplen las características eléctricas de los módulos fotovoltaicos. Ese valor de irradiancia en condiciones estándar de medida es de 1000 watts/m2. Es decir, si se dispone de los datos de irradiación solar de un determinado día y se divide entre 1000, se obtienen las HSP.</a:t>
            </a:r>
            <a:endParaRPr b="0" lang="en-US" sz="1800" spc="-1" strike="noStrike">
              <a:solidFill>
                <a:srgbClr val="404040"/>
              </a:solidFill>
              <a:latin typeface="Trebuchet MS"/>
            </a:endParaRPr>
          </a:p>
          <a:p>
            <a:pPr marL="343080" indent="-342720" algn="just">
              <a:lnSpc>
                <a:spcPct val="100000"/>
              </a:lnSpc>
              <a:spcBef>
                <a:spcPts val="1001"/>
              </a:spcBef>
              <a:buClr>
                <a:srgbClr val="ff6600"/>
              </a:buClr>
              <a:buSzPct val="80000"/>
              <a:buFont typeface="Wingdings 3" charset="2"/>
              <a:buChar char=""/>
            </a:pPr>
            <a:r>
              <a:rPr b="0" lang="en-US" sz="1800" spc="-1" strike="noStrike">
                <a:solidFill>
                  <a:srgbClr val="404040"/>
                </a:solidFill>
                <a:latin typeface="Trebuchet MS"/>
              </a:rPr>
              <a:t>si tenemos una irradiación de 3.800 Wh/m2, para pasarla a HSP, se divide entre 1.000W/m2, con lo que obtenemos 3.8 HPS</a:t>
            </a:r>
            <a:endParaRPr b="0" lang="en-US" sz="1800" spc="-1" strike="noStrike">
              <a:solidFill>
                <a:srgbClr val="404040"/>
              </a:solidFill>
              <a:latin typeface="Trebuchet MS"/>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TextShape 1"/>
          <p:cNvSpPr txBox="1"/>
          <p:nvPr/>
        </p:nvSpPr>
        <p:spPr>
          <a:xfrm>
            <a:off x="677160" y="609480"/>
            <a:ext cx="8596440" cy="698400"/>
          </a:xfrm>
          <a:prstGeom prst="rect">
            <a:avLst/>
          </a:prstGeom>
          <a:noFill/>
          <a:ln>
            <a:noFill/>
          </a:ln>
        </p:spPr>
        <p:txBody>
          <a:bodyPr/>
          <a:p>
            <a:pPr>
              <a:lnSpc>
                <a:spcPct val="100000"/>
              </a:lnSpc>
            </a:pPr>
            <a:r>
              <a:rPr b="0" lang="en-US" sz="3600" spc="-1" strike="noStrike">
                <a:solidFill>
                  <a:srgbClr val="ff6600"/>
                </a:solidFill>
                <a:latin typeface="Trebuchet MS"/>
              </a:rPr>
              <a:t>EEGA SUMINISTROS ENERGÉTICOS</a:t>
            </a:r>
            <a:endParaRPr b="0" lang="en-US" sz="3600" spc="-1" strike="noStrike">
              <a:solidFill>
                <a:srgbClr val="000000"/>
              </a:solidFill>
              <a:latin typeface="Trebuchet MS"/>
            </a:endParaRPr>
          </a:p>
        </p:txBody>
      </p:sp>
      <p:sp>
        <p:nvSpPr>
          <p:cNvPr id="163" name="TextShape 2"/>
          <p:cNvSpPr txBox="1"/>
          <p:nvPr/>
        </p:nvSpPr>
        <p:spPr>
          <a:xfrm>
            <a:off x="677160" y="1575720"/>
            <a:ext cx="5097600" cy="4904280"/>
          </a:xfrm>
          <a:prstGeom prst="rect">
            <a:avLst/>
          </a:prstGeom>
          <a:noFill/>
          <a:ln>
            <a:noFill/>
          </a:ln>
        </p:spPr>
        <p:txBody>
          <a:bodyPr>
            <a:normAutofit/>
          </a:bodyPr>
          <a:p>
            <a:pPr marL="343080" indent="-342720">
              <a:lnSpc>
                <a:spcPct val="100000"/>
              </a:lnSpc>
              <a:spcBef>
                <a:spcPts val="1001"/>
              </a:spcBef>
              <a:buClr>
                <a:srgbClr val="ff6600"/>
              </a:buClr>
              <a:buSzPct val="80000"/>
              <a:buFont typeface="Wingdings 3" charset="2"/>
              <a:buChar char=""/>
            </a:pPr>
            <a:r>
              <a:rPr b="0" lang="en-US" sz="1800" spc="-1" strike="noStrike">
                <a:solidFill>
                  <a:srgbClr val="404040"/>
                </a:solidFill>
                <a:latin typeface="Trebuchet MS"/>
              </a:rPr>
              <a:t>Somos una PYME, especialistas en soluciones de eficiencia energética</a:t>
            </a:r>
            <a:endParaRPr b="0" lang="en-US" sz="1800" spc="-1" strike="noStrike">
              <a:solidFill>
                <a:srgbClr val="404040"/>
              </a:solidFill>
              <a:latin typeface="Trebuchet MS"/>
            </a:endParaRPr>
          </a:p>
          <a:p>
            <a:pPr marL="343080" indent="-342720">
              <a:lnSpc>
                <a:spcPct val="100000"/>
              </a:lnSpc>
              <a:spcBef>
                <a:spcPts val="1001"/>
              </a:spcBef>
              <a:buClr>
                <a:srgbClr val="ff6600"/>
              </a:buClr>
              <a:buSzPct val="80000"/>
              <a:buFont typeface="Wingdings 3" charset="2"/>
              <a:buChar char=""/>
            </a:pPr>
            <a:r>
              <a:rPr b="0" lang="en-US" sz="1800" spc="-1" strike="noStrike">
                <a:solidFill>
                  <a:srgbClr val="404040"/>
                </a:solidFill>
                <a:latin typeface="Trebuchet MS"/>
              </a:rPr>
              <a:t>Desde 2016 especializados en instalaciones fotovoltaicas en instalaciones residenciales y de pequeña potencia</a:t>
            </a:r>
            <a:endParaRPr b="0" lang="en-US" sz="1800" spc="-1" strike="noStrike">
              <a:solidFill>
                <a:srgbClr val="404040"/>
              </a:solidFill>
              <a:latin typeface="Trebuchet MS"/>
            </a:endParaRPr>
          </a:p>
          <a:p>
            <a:pPr marL="343080" indent="-342720">
              <a:lnSpc>
                <a:spcPct val="100000"/>
              </a:lnSpc>
              <a:spcBef>
                <a:spcPts val="1001"/>
              </a:spcBef>
              <a:buClr>
                <a:srgbClr val="ff6600"/>
              </a:buClr>
              <a:buSzPct val="80000"/>
              <a:buFont typeface="Wingdings 3" charset="2"/>
              <a:buChar char=""/>
            </a:pPr>
            <a:r>
              <a:rPr b="0" lang="en-US" sz="1800" spc="-1" strike="noStrike">
                <a:solidFill>
                  <a:srgbClr val="404040"/>
                </a:solidFill>
                <a:latin typeface="Trebuchet MS"/>
              </a:rPr>
              <a:t>Desarrollamos entre 60 y 100 instalaciones al año en Galicia y Portugal</a:t>
            </a:r>
            <a:endParaRPr b="0" lang="en-US" sz="1800" spc="-1" strike="noStrike">
              <a:solidFill>
                <a:srgbClr val="404040"/>
              </a:solidFill>
              <a:latin typeface="Trebuchet MS"/>
            </a:endParaRPr>
          </a:p>
          <a:p>
            <a:pPr marL="343080" indent="-342720">
              <a:lnSpc>
                <a:spcPct val="100000"/>
              </a:lnSpc>
              <a:spcBef>
                <a:spcPts val="1001"/>
              </a:spcBef>
              <a:buClr>
                <a:srgbClr val="ff6600"/>
              </a:buClr>
              <a:buSzPct val="80000"/>
              <a:buFont typeface="Wingdings 3" charset="2"/>
              <a:buChar char=""/>
            </a:pPr>
            <a:r>
              <a:rPr b="0" lang="en-US" sz="1800" spc="-1" strike="noStrike">
                <a:solidFill>
                  <a:srgbClr val="404040"/>
                </a:solidFill>
                <a:latin typeface="Trebuchet MS"/>
              </a:rPr>
              <a:t>Tamaño habitual de las instalaciones:</a:t>
            </a:r>
            <a:endParaRPr b="0" lang="en-US" sz="1800" spc="-1" strike="noStrike">
              <a:solidFill>
                <a:srgbClr val="404040"/>
              </a:solidFill>
              <a:latin typeface="Trebuchet MS"/>
            </a:endParaRPr>
          </a:p>
          <a:p>
            <a:pPr lvl="1" marL="743040" indent="-285480">
              <a:lnSpc>
                <a:spcPct val="100000"/>
              </a:lnSpc>
              <a:spcBef>
                <a:spcPts val="1001"/>
              </a:spcBef>
              <a:buClr>
                <a:srgbClr val="ff6600"/>
              </a:buClr>
              <a:buSzPct val="80000"/>
              <a:buFont typeface="Wingdings 3" charset="2"/>
              <a:buChar char=""/>
            </a:pPr>
            <a:r>
              <a:rPr b="0" lang="en-US" sz="1600" spc="-1" strike="noStrike">
                <a:solidFill>
                  <a:srgbClr val="404040"/>
                </a:solidFill>
                <a:latin typeface="Trebuchet MS"/>
              </a:rPr>
              <a:t>Residencial: 5kW</a:t>
            </a:r>
            <a:endParaRPr b="0" lang="en-US" sz="1600" spc="-1" strike="noStrike">
              <a:solidFill>
                <a:srgbClr val="404040"/>
              </a:solidFill>
              <a:latin typeface="Trebuchet MS"/>
            </a:endParaRPr>
          </a:p>
          <a:p>
            <a:pPr lvl="1" marL="743040" indent="-285480">
              <a:lnSpc>
                <a:spcPct val="100000"/>
              </a:lnSpc>
              <a:spcBef>
                <a:spcPts val="1001"/>
              </a:spcBef>
              <a:buClr>
                <a:srgbClr val="ff6600"/>
              </a:buClr>
              <a:buSzPct val="80000"/>
              <a:buFont typeface="Wingdings 3" charset="2"/>
              <a:buChar char=""/>
            </a:pPr>
            <a:r>
              <a:rPr b="0" lang="en-US" sz="1600" spc="-1" strike="noStrike">
                <a:solidFill>
                  <a:srgbClr val="404040"/>
                </a:solidFill>
                <a:latin typeface="Trebuchet MS"/>
              </a:rPr>
              <a:t>PYMEs: 10-15 kW</a:t>
            </a:r>
            <a:endParaRPr b="0" lang="en-US" sz="1600" spc="-1" strike="noStrike">
              <a:solidFill>
                <a:srgbClr val="404040"/>
              </a:solidFill>
              <a:latin typeface="Trebuchet MS"/>
            </a:endParaRPr>
          </a:p>
          <a:p>
            <a:pPr marL="343080" indent="-342720">
              <a:lnSpc>
                <a:spcPct val="100000"/>
              </a:lnSpc>
              <a:spcBef>
                <a:spcPts val="1001"/>
              </a:spcBef>
              <a:buClr>
                <a:srgbClr val="ff6600"/>
              </a:buClr>
              <a:buSzPct val="80000"/>
              <a:buFont typeface="Wingdings 3" charset="2"/>
              <a:buChar char=""/>
            </a:pPr>
            <a:r>
              <a:rPr b="0" lang="en-US" sz="1800" spc="-1" strike="noStrike">
                <a:solidFill>
                  <a:srgbClr val="404040"/>
                </a:solidFill>
                <a:latin typeface="Trebuchet MS"/>
              </a:rPr>
              <a:t>Coste medio de la instalación 1,1 €/Wp</a:t>
            </a:r>
            <a:endParaRPr b="0" lang="en-US" sz="1800" spc="-1" strike="noStrike">
              <a:solidFill>
                <a:srgbClr val="404040"/>
              </a:solidFill>
              <a:latin typeface="Trebuchet MS"/>
            </a:endParaRPr>
          </a:p>
        </p:txBody>
      </p:sp>
      <p:pic>
        <p:nvPicPr>
          <p:cNvPr id="164" name="Imagen 3" descr=""/>
          <p:cNvPicPr/>
          <p:nvPr/>
        </p:nvPicPr>
        <p:blipFill>
          <a:blip r:embed="rId1"/>
          <a:stretch/>
        </p:blipFill>
        <p:spPr>
          <a:xfrm>
            <a:off x="6181560" y="1575720"/>
            <a:ext cx="5121360" cy="4460400"/>
          </a:xfrm>
          <a:prstGeom prst="rect">
            <a:avLst/>
          </a:prstGeom>
          <a:ln>
            <a:noFill/>
          </a:ln>
        </p:spPr>
      </p:pic>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TextShape 1"/>
          <p:cNvSpPr txBox="1"/>
          <p:nvPr/>
        </p:nvSpPr>
        <p:spPr>
          <a:xfrm>
            <a:off x="677160" y="609480"/>
            <a:ext cx="8596440" cy="1320480"/>
          </a:xfrm>
          <a:prstGeom prst="rect">
            <a:avLst/>
          </a:prstGeom>
          <a:noFill/>
          <a:ln>
            <a:noFill/>
          </a:ln>
        </p:spPr>
        <p:txBody>
          <a:bodyPr/>
          <a:p>
            <a:pPr>
              <a:lnSpc>
                <a:spcPct val="100000"/>
              </a:lnSpc>
            </a:pPr>
            <a:r>
              <a:rPr b="0" lang="en-US" sz="3600" spc="-1" strike="noStrike">
                <a:solidFill>
                  <a:srgbClr val="ff6600"/>
                </a:solidFill>
                <a:latin typeface="Trebuchet MS"/>
              </a:rPr>
              <a:t>DIMENSIONADO</a:t>
            </a:r>
            <a:br/>
            <a:r>
              <a:rPr b="0" lang="en-US" sz="1800" spc="-1" strike="noStrike">
                <a:solidFill>
                  <a:srgbClr val="808080"/>
                </a:solidFill>
                <a:latin typeface="Trebuchet MS"/>
              </a:rPr>
              <a:t>CONCEPTOS PREVIOS. HORAS PICO</a:t>
            </a:r>
            <a:endParaRPr b="0" lang="en-US" sz="1800" spc="-1" strike="noStrike">
              <a:solidFill>
                <a:srgbClr val="000000"/>
              </a:solidFill>
              <a:latin typeface="Trebuchet MS"/>
            </a:endParaRPr>
          </a:p>
        </p:txBody>
      </p:sp>
      <p:pic>
        <p:nvPicPr>
          <p:cNvPr id="280" name="Imagen 5" descr=""/>
          <p:cNvPicPr/>
          <p:nvPr/>
        </p:nvPicPr>
        <p:blipFill>
          <a:blip r:embed="rId1"/>
          <a:stretch/>
        </p:blipFill>
        <p:spPr>
          <a:xfrm>
            <a:off x="4690800" y="901800"/>
            <a:ext cx="4325760" cy="4834800"/>
          </a:xfrm>
          <a:prstGeom prst="rect">
            <a:avLst/>
          </a:prstGeom>
          <a:ln>
            <a:noFill/>
          </a:ln>
        </p:spPr>
      </p:pic>
      <p:sp>
        <p:nvSpPr>
          <p:cNvPr id="281" name="CustomShape 2"/>
          <p:cNvSpPr/>
          <p:nvPr/>
        </p:nvSpPr>
        <p:spPr>
          <a:xfrm>
            <a:off x="2438280" y="5736960"/>
            <a:ext cx="8470440" cy="364680"/>
          </a:xfrm>
          <a:prstGeom prst="rect">
            <a:avLst/>
          </a:prstGeom>
          <a:noFill/>
          <a:ln>
            <a:noFill/>
          </a:ln>
        </p:spPr>
        <p:style>
          <a:lnRef idx="0"/>
          <a:fillRef idx="0"/>
          <a:effectRef idx="0"/>
          <a:fontRef idx="minor"/>
        </p:style>
        <p:txBody>
          <a:bodyPr lIns="90000" rIns="90000" tIns="45000" bIns="45000"/>
          <a:p>
            <a:pPr>
              <a:lnSpc>
                <a:spcPct val="100000"/>
              </a:lnSpc>
            </a:pPr>
            <a:r>
              <a:rPr b="0" i="1" lang="es-ES" sz="1800" spc="-1" strike="noStrike">
                <a:solidFill>
                  <a:srgbClr val="5f6168"/>
                </a:solidFill>
                <a:latin typeface="Anek Telugu"/>
              </a:rPr>
              <a:t>Promedio Anual Insolación Global diaria (kWh m2)  Fuente: meteogalicia.gal</a:t>
            </a:r>
            <a:endParaRPr b="0" lang="es-ES" sz="1800" spc="-1" strike="noStrike">
              <a:latin typeface="Arial"/>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TextShape 1"/>
          <p:cNvSpPr txBox="1"/>
          <p:nvPr/>
        </p:nvSpPr>
        <p:spPr>
          <a:xfrm>
            <a:off x="677160" y="609480"/>
            <a:ext cx="8596440" cy="1320480"/>
          </a:xfrm>
          <a:prstGeom prst="rect">
            <a:avLst/>
          </a:prstGeom>
          <a:noFill/>
          <a:ln>
            <a:noFill/>
          </a:ln>
        </p:spPr>
        <p:txBody>
          <a:bodyPr/>
          <a:p>
            <a:pPr>
              <a:lnSpc>
                <a:spcPct val="100000"/>
              </a:lnSpc>
            </a:pPr>
            <a:r>
              <a:rPr b="0" lang="en-US" sz="3600" spc="-1" strike="noStrike">
                <a:solidFill>
                  <a:srgbClr val="ff6600"/>
                </a:solidFill>
                <a:latin typeface="Trebuchet MS"/>
              </a:rPr>
              <a:t>DIMENSIONADO</a:t>
            </a:r>
            <a:br/>
            <a:r>
              <a:rPr b="0" lang="en-US" sz="1800" spc="-1" strike="noStrike">
                <a:solidFill>
                  <a:srgbClr val="808080"/>
                </a:solidFill>
                <a:latin typeface="Trebuchet MS"/>
              </a:rPr>
              <a:t>PÉRDIDAS POR INCLINACION Y ORIENTACIÓN</a:t>
            </a:r>
            <a:endParaRPr b="0" lang="en-US" sz="1800" spc="-1" strike="noStrike">
              <a:solidFill>
                <a:srgbClr val="000000"/>
              </a:solidFill>
              <a:latin typeface="Trebuchet MS"/>
            </a:endParaRPr>
          </a:p>
        </p:txBody>
      </p:sp>
      <p:pic>
        <p:nvPicPr>
          <p:cNvPr id="283" name="Imagen 3" descr=""/>
          <p:cNvPicPr/>
          <p:nvPr/>
        </p:nvPicPr>
        <p:blipFill>
          <a:blip r:embed="rId1"/>
          <a:stretch/>
        </p:blipFill>
        <p:spPr>
          <a:xfrm>
            <a:off x="2870280" y="1673640"/>
            <a:ext cx="6200280" cy="4436280"/>
          </a:xfrm>
          <a:prstGeom prst="rect">
            <a:avLst/>
          </a:prstGeom>
          <a:ln>
            <a:noFill/>
          </a:ln>
        </p:spPr>
      </p:pic>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TextShape 1"/>
          <p:cNvSpPr txBox="1"/>
          <p:nvPr/>
        </p:nvSpPr>
        <p:spPr>
          <a:xfrm>
            <a:off x="677160" y="609480"/>
            <a:ext cx="8596440" cy="1320480"/>
          </a:xfrm>
          <a:prstGeom prst="rect">
            <a:avLst/>
          </a:prstGeom>
          <a:noFill/>
          <a:ln>
            <a:noFill/>
          </a:ln>
        </p:spPr>
        <p:txBody>
          <a:bodyPr/>
          <a:p>
            <a:pPr>
              <a:lnSpc>
                <a:spcPct val="100000"/>
              </a:lnSpc>
            </a:pPr>
            <a:r>
              <a:rPr b="0" lang="en-US" sz="3600" spc="-1" strike="noStrike">
                <a:solidFill>
                  <a:srgbClr val="ff6600"/>
                </a:solidFill>
                <a:latin typeface="Trebuchet MS"/>
              </a:rPr>
              <a:t>PANELES</a:t>
            </a:r>
            <a:br/>
            <a:r>
              <a:rPr b="0" lang="en-US" sz="1800" spc="-1" strike="noStrike">
                <a:solidFill>
                  <a:srgbClr val="808080"/>
                </a:solidFill>
                <a:latin typeface="Trebuchet MS"/>
              </a:rPr>
              <a:t>CONCEPTOS PREVIOS. SERIE-PARALELO</a:t>
            </a:r>
            <a:endParaRPr b="0" lang="en-US" sz="1800" spc="-1" strike="noStrike">
              <a:solidFill>
                <a:srgbClr val="000000"/>
              </a:solidFill>
              <a:latin typeface="Trebuchet MS"/>
            </a:endParaRPr>
          </a:p>
        </p:txBody>
      </p:sp>
      <p:sp>
        <p:nvSpPr>
          <p:cNvPr id="285" name="TextShape 2"/>
          <p:cNvSpPr txBox="1"/>
          <p:nvPr/>
        </p:nvSpPr>
        <p:spPr>
          <a:xfrm>
            <a:off x="677160" y="1702080"/>
            <a:ext cx="10801440" cy="4904280"/>
          </a:xfrm>
          <a:prstGeom prst="rect">
            <a:avLst/>
          </a:prstGeom>
          <a:noFill/>
          <a:ln>
            <a:noFill/>
          </a:ln>
        </p:spPr>
        <p:txBody>
          <a:bodyPr>
            <a:normAutofit/>
          </a:bodyPr>
          <a:p>
            <a:pPr marL="343080" indent="-342720" algn="just">
              <a:lnSpc>
                <a:spcPct val="100000"/>
              </a:lnSpc>
              <a:spcBef>
                <a:spcPts val="1001"/>
              </a:spcBef>
              <a:buClr>
                <a:srgbClr val="ff6600"/>
              </a:buClr>
              <a:buSzPct val="80000"/>
              <a:buFont typeface="Wingdings 3" charset="2"/>
              <a:buChar char=""/>
            </a:pPr>
            <a:r>
              <a:rPr b="0" lang="en-US" sz="1800" spc="-1" strike="noStrike">
                <a:solidFill>
                  <a:srgbClr val="404040"/>
                </a:solidFill>
                <a:latin typeface="Trebuchet MS"/>
              </a:rPr>
              <a:t>En la parte trasera de los paneles existen unas conexiones rápidas (MC4) para unir los paneles entre si y con los inversores. Uno positivo (conector macho) y uno negativo (conector hembra).</a:t>
            </a:r>
            <a:endParaRPr b="0" lang="en-US" sz="1800" spc="-1" strike="noStrike">
              <a:solidFill>
                <a:srgbClr val="404040"/>
              </a:solidFill>
              <a:latin typeface="Trebuchet MS"/>
            </a:endParaRPr>
          </a:p>
          <a:p>
            <a:pPr marL="343080" indent="-342720" algn="just">
              <a:lnSpc>
                <a:spcPct val="100000"/>
              </a:lnSpc>
              <a:spcBef>
                <a:spcPts val="1001"/>
              </a:spcBef>
              <a:buClr>
                <a:srgbClr val="ff6600"/>
              </a:buClr>
              <a:buSzPct val="80000"/>
              <a:buFont typeface="Wingdings 3" charset="2"/>
              <a:buChar char=""/>
            </a:pPr>
            <a:r>
              <a:rPr b="0" lang="en-US" sz="1800" spc="-1" strike="noStrike">
                <a:solidFill>
                  <a:srgbClr val="404040"/>
                </a:solidFill>
                <a:latin typeface="Trebuchet MS"/>
              </a:rPr>
              <a:t>Los paneles se pueden conectar en serie o en paralelo, o una mezcla de ambos, variando la corriente resultante:</a:t>
            </a:r>
            <a:endParaRPr b="0" lang="en-US" sz="1800" spc="-1" strike="noStrike">
              <a:solidFill>
                <a:srgbClr val="404040"/>
              </a:solidFill>
              <a:latin typeface="Trebuchet MS"/>
            </a:endParaRPr>
          </a:p>
          <a:p>
            <a:pPr marL="343080" indent="-342720" algn="just">
              <a:lnSpc>
                <a:spcPct val="100000"/>
              </a:lnSpc>
              <a:spcBef>
                <a:spcPts val="1001"/>
              </a:spcBef>
              <a:buClr>
                <a:srgbClr val="ff6600"/>
              </a:buClr>
              <a:buSzPct val="80000"/>
              <a:buFont typeface="Wingdings 3" charset="2"/>
              <a:buChar char=""/>
            </a:pPr>
            <a:r>
              <a:rPr b="1" lang="en-US" sz="1800" spc="-1" strike="noStrike">
                <a:solidFill>
                  <a:srgbClr val="404040"/>
                </a:solidFill>
                <a:latin typeface="Trebuchet MS"/>
              </a:rPr>
              <a:t>Conexión de placas solares en paralelo</a:t>
            </a:r>
            <a:endParaRPr b="0" lang="en-US" sz="1800" spc="-1" strike="noStrike">
              <a:solidFill>
                <a:srgbClr val="404040"/>
              </a:solidFill>
              <a:latin typeface="Trebuchet MS"/>
            </a:endParaRPr>
          </a:p>
          <a:p>
            <a:pPr lvl="1" marL="743040" indent="-285480" algn="just">
              <a:lnSpc>
                <a:spcPct val="100000"/>
              </a:lnSpc>
              <a:spcBef>
                <a:spcPts val="1001"/>
              </a:spcBef>
              <a:buClr>
                <a:srgbClr val="ff6600"/>
              </a:buClr>
              <a:buSzPct val="80000"/>
              <a:buFont typeface="Wingdings 3" charset="2"/>
              <a:buChar char=""/>
            </a:pPr>
            <a:r>
              <a:rPr b="0" lang="en-US" sz="1600" spc="-1" strike="noStrike">
                <a:solidFill>
                  <a:srgbClr val="404040"/>
                </a:solidFill>
                <a:latin typeface="Trebuchet MS"/>
              </a:rPr>
              <a:t>el voltaje o tensión (voltios) de las placas solares se mantiene y se suma la intensidad (amperios). </a:t>
            </a:r>
            <a:endParaRPr b="0" lang="en-US" sz="1600" spc="-1" strike="noStrike">
              <a:solidFill>
                <a:srgbClr val="404040"/>
              </a:solidFill>
              <a:latin typeface="Trebuchet MS"/>
            </a:endParaRPr>
          </a:p>
          <a:p>
            <a:pPr lvl="1" marL="743040" indent="-285480" algn="just">
              <a:lnSpc>
                <a:spcPct val="100000"/>
              </a:lnSpc>
              <a:spcBef>
                <a:spcPts val="1001"/>
              </a:spcBef>
              <a:buClr>
                <a:srgbClr val="ff6600"/>
              </a:buClr>
              <a:buSzPct val="80000"/>
              <a:buFont typeface="Wingdings 3" charset="2"/>
              <a:buChar char=""/>
            </a:pPr>
            <a:r>
              <a:rPr b="1" lang="en-US" sz="1600" spc="-1" strike="noStrike">
                <a:solidFill>
                  <a:srgbClr val="404040"/>
                </a:solidFill>
                <a:latin typeface="Trebuchet MS"/>
              </a:rPr>
              <a:t>Voltaje:  V   Intensidad= ΣI</a:t>
            </a:r>
            <a:endParaRPr b="0" lang="en-US" sz="1600" spc="-1" strike="noStrike">
              <a:solidFill>
                <a:srgbClr val="404040"/>
              </a:solidFill>
              <a:latin typeface="Trebuchet MS"/>
            </a:endParaRPr>
          </a:p>
          <a:p>
            <a:pPr algn="just">
              <a:lnSpc>
                <a:spcPct val="100000"/>
              </a:lnSpc>
              <a:spcBef>
                <a:spcPts val="1001"/>
              </a:spcBef>
            </a:pPr>
            <a:endParaRPr b="0" lang="en-US" sz="1600" spc="-1" strike="noStrike">
              <a:solidFill>
                <a:srgbClr val="404040"/>
              </a:solidFill>
              <a:latin typeface="Trebuchet MS"/>
            </a:endParaRPr>
          </a:p>
          <a:p>
            <a:pPr marL="343080" indent="-342720" algn="just">
              <a:lnSpc>
                <a:spcPct val="100000"/>
              </a:lnSpc>
              <a:spcBef>
                <a:spcPts val="1001"/>
              </a:spcBef>
              <a:buClr>
                <a:srgbClr val="ff6600"/>
              </a:buClr>
              <a:buSzPct val="80000"/>
              <a:buFont typeface="Wingdings 3" charset="2"/>
              <a:buChar char=""/>
            </a:pPr>
            <a:r>
              <a:rPr b="1" lang="en-US" sz="1800" spc="-1" strike="noStrike">
                <a:solidFill>
                  <a:srgbClr val="404040"/>
                </a:solidFill>
                <a:latin typeface="Trebuchet MS"/>
              </a:rPr>
              <a:t>Conexión de placas solares en serie</a:t>
            </a:r>
            <a:endParaRPr b="0" lang="en-US" sz="1800" spc="-1" strike="noStrike">
              <a:solidFill>
                <a:srgbClr val="404040"/>
              </a:solidFill>
              <a:latin typeface="Trebuchet MS"/>
            </a:endParaRPr>
          </a:p>
          <a:p>
            <a:pPr lvl="1" marL="743040" indent="-285480" algn="just">
              <a:lnSpc>
                <a:spcPct val="100000"/>
              </a:lnSpc>
              <a:spcBef>
                <a:spcPts val="1001"/>
              </a:spcBef>
              <a:buClr>
                <a:srgbClr val="ff6600"/>
              </a:buClr>
              <a:buSzPct val="80000"/>
              <a:buFont typeface="Wingdings 3" charset="2"/>
              <a:buChar char=""/>
            </a:pPr>
            <a:r>
              <a:rPr b="0" lang="en-US" sz="1600" spc="-1" strike="noStrike">
                <a:solidFill>
                  <a:srgbClr val="404040"/>
                </a:solidFill>
                <a:latin typeface="Trebuchet MS"/>
              </a:rPr>
              <a:t>Si tenemos unas placas conectadas en serie Se suman los voltajes y se mantienen las intensidades</a:t>
            </a:r>
            <a:endParaRPr b="0" lang="en-US" sz="1600" spc="-1" strike="noStrike">
              <a:solidFill>
                <a:srgbClr val="404040"/>
              </a:solidFill>
              <a:latin typeface="Trebuchet MS"/>
            </a:endParaRPr>
          </a:p>
          <a:p>
            <a:pPr lvl="1" marL="743040" indent="-285480" algn="just">
              <a:lnSpc>
                <a:spcPct val="100000"/>
              </a:lnSpc>
              <a:spcBef>
                <a:spcPts val="1001"/>
              </a:spcBef>
              <a:buClr>
                <a:srgbClr val="ff6600"/>
              </a:buClr>
              <a:buSzPct val="80000"/>
              <a:buFont typeface="Wingdings 3" charset="2"/>
              <a:buChar char=""/>
            </a:pPr>
            <a:r>
              <a:rPr b="1" lang="en-US" sz="1600" spc="-1" strike="noStrike">
                <a:solidFill>
                  <a:srgbClr val="404040"/>
                </a:solidFill>
                <a:latin typeface="Trebuchet MS"/>
              </a:rPr>
              <a:t>Voltaje= ΣV   Intensidad= I</a:t>
            </a:r>
            <a:endParaRPr b="0" lang="en-US" sz="1600" spc="-1" strike="noStrike">
              <a:solidFill>
                <a:srgbClr val="404040"/>
              </a:solidFill>
              <a:latin typeface="Trebuchet MS"/>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TextShape 1"/>
          <p:cNvSpPr txBox="1"/>
          <p:nvPr/>
        </p:nvSpPr>
        <p:spPr>
          <a:xfrm>
            <a:off x="677160" y="609480"/>
            <a:ext cx="8596440" cy="1320480"/>
          </a:xfrm>
          <a:prstGeom prst="rect">
            <a:avLst/>
          </a:prstGeom>
          <a:noFill/>
          <a:ln>
            <a:noFill/>
          </a:ln>
        </p:spPr>
        <p:txBody>
          <a:bodyPr/>
          <a:p>
            <a:pPr>
              <a:lnSpc>
                <a:spcPct val="100000"/>
              </a:lnSpc>
            </a:pPr>
            <a:r>
              <a:rPr b="0" lang="en-US" sz="3600" spc="-1" strike="noStrike">
                <a:solidFill>
                  <a:srgbClr val="ff6600"/>
                </a:solidFill>
                <a:latin typeface="Trebuchet MS"/>
              </a:rPr>
              <a:t>DIMENSIONADO</a:t>
            </a:r>
            <a:br/>
            <a:r>
              <a:rPr b="0" lang="en-US" sz="1800" spc="-1" strike="noStrike">
                <a:solidFill>
                  <a:srgbClr val="808080"/>
                </a:solidFill>
                <a:latin typeface="Trebuchet MS"/>
              </a:rPr>
              <a:t>PROCESO DE CALCULO</a:t>
            </a:r>
            <a:endParaRPr b="0" lang="en-US" sz="1800" spc="-1" strike="noStrike">
              <a:solidFill>
                <a:srgbClr val="000000"/>
              </a:solidFill>
              <a:latin typeface="Trebuchet MS"/>
            </a:endParaRPr>
          </a:p>
        </p:txBody>
      </p:sp>
      <p:sp>
        <p:nvSpPr>
          <p:cNvPr id="287" name="TextShape 2"/>
          <p:cNvSpPr txBox="1"/>
          <p:nvPr/>
        </p:nvSpPr>
        <p:spPr>
          <a:xfrm>
            <a:off x="677160" y="1702080"/>
            <a:ext cx="10801440" cy="4904280"/>
          </a:xfrm>
          <a:prstGeom prst="rect">
            <a:avLst/>
          </a:prstGeom>
          <a:noFill/>
          <a:ln>
            <a:noFill/>
          </a:ln>
        </p:spPr>
        <p:txBody>
          <a:bodyPr>
            <a:normAutofit/>
          </a:bodyPr>
          <a:p>
            <a:pPr marL="343080" indent="-342720">
              <a:lnSpc>
                <a:spcPct val="100000"/>
              </a:lnSpc>
              <a:spcBef>
                <a:spcPts val="1001"/>
              </a:spcBef>
              <a:buClr>
                <a:srgbClr val="ff6600"/>
              </a:buClr>
              <a:buSzPct val="80000"/>
              <a:buFont typeface="Wingdings 3" charset="2"/>
              <a:buChar char=""/>
            </a:pPr>
            <a:r>
              <a:rPr b="1" lang="en-US" sz="1800" spc="-1" strike="noStrike">
                <a:solidFill>
                  <a:srgbClr val="404040"/>
                </a:solidFill>
                <a:latin typeface="Trebuchet MS"/>
              </a:rPr>
              <a:t>Ejemplo:</a:t>
            </a:r>
            <a:endParaRPr b="0" lang="en-US" sz="1800" spc="-1" strike="noStrike">
              <a:solidFill>
                <a:srgbClr val="404040"/>
              </a:solidFill>
              <a:latin typeface="Trebuchet MS"/>
            </a:endParaRPr>
          </a:p>
          <a:p>
            <a:pPr lvl="1" marL="743040" indent="-285480">
              <a:lnSpc>
                <a:spcPct val="100000"/>
              </a:lnSpc>
              <a:spcBef>
                <a:spcPts val="1001"/>
              </a:spcBef>
              <a:buClr>
                <a:srgbClr val="ff6600"/>
              </a:buClr>
              <a:buSzPct val="80000"/>
              <a:buFont typeface="Wingdings 3" charset="2"/>
              <a:buChar char=""/>
            </a:pPr>
            <a:r>
              <a:rPr b="1" lang="en-US" sz="1600" spc="-1" strike="noStrike">
                <a:solidFill>
                  <a:srgbClr val="404040"/>
                </a:solidFill>
                <a:latin typeface="Trebuchet MS"/>
              </a:rPr>
              <a:t>Supongamos una instalación con un consumo diario de 2kWh/día para calcular paneles (330w y 36,5Vmax) y baterías (24V)</a:t>
            </a:r>
            <a:endParaRPr b="0" lang="en-US" sz="1600" spc="-1" strike="noStrike">
              <a:solidFill>
                <a:srgbClr val="404040"/>
              </a:solidFill>
              <a:latin typeface="Trebuchet MS"/>
            </a:endParaRPr>
          </a:p>
          <a:p>
            <a:pPr lvl="2" marL="1143000" indent="-228240">
              <a:lnSpc>
                <a:spcPct val="100000"/>
              </a:lnSpc>
              <a:spcBef>
                <a:spcPts val="1001"/>
              </a:spcBef>
              <a:buClr>
                <a:srgbClr val="ff6600"/>
              </a:buClr>
              <a:buSzPct val="80000"/>
              <a:buFont typeface="Wingdings 3" charset="2"/>
              <a:buChar char=""/>
            </a:pPr>
            <a:r>
              <a:rPr b="1" lang="en-US" sz="1400" spc="-1" strike="noStrike">
                <a:solidFill>
                  <a:srgbClr val="404040"/>
                </a:solidFill>
                <a:latin typeface="Trebuchet MS"/>
              </a:rPr>
              <a:t>1. Añadimos un coeficiente de seguridad del 10-20% (en función de la gráfica de consumo mensual)</a:t>
            </a:r>
            <a:endParaRPr b="0" lang="en-US" sz="1400" spc="-1" strike="noStrike">
              <a:solidFill>
                <a:srgbClr val="404040"/>
              </a:solidFill>
              <a:latin typeface="Trebuchet MS"/>
            </a:endParaRPr>
          </a:p>
          <a:p>
            <a:pPr lvl="2" marL="1143000" indent="-228240">
              <a:lnSpc>
                <a:spcPct val="100000"/>
              </a:lnSpc>
              <a:spcBef>
                <a:spcPts val="1001"/>
              </a:spcBef>
              <a:buClr>
                <a:srgbClr val="ff6600"/>
              </a:buClr>
              <a:buSzPct val="80000"/>
              <a:buFont typeface="Wingdings 3" charset="2"/>
              <a:buChar char=""/>
            </a:pPr>
            <a:r>
              <a:rPr b="1" lang="en-US" sz="1400" spc="-1" strike="noStrike">
                <a:solidFill>
                  <a:srgbClr val="404040"/>
                </a:solidFill>
                <a:latin typeface="Trebuchet MS"/>
              </a:rPr>
              <a:t>2. Se calcula el consumo medio diario en función del tipo de equipamiento (rendimiento de 1 para equipos resistivos y de 0,9 para equipos inductivos)</a:t>
            </a:r>
            <a:endParaRPr b="0" lang="en-US" sz="1400" spc="-1" strike="noStrike">
              <a:solidFill>
                <a:srgbClr val="404040"/>
              </a:solidFill>
              <a:latin typeface="Trebuchet MS"/>
            </a:endParaRPr>
          </a:p>
          <a:p>
            <a:pPr lvl="3" marL="1600200" indent="-228240">
              <a:lnSpc>
                <a:spcPct val="100000"/>
              </a:lnSpc>
              <a:spcBef>
                <a:spcPts val="1001"/>
              </a:spcBef>
              <a:buClr>
                <a:srgbClr val="ff6600"/>
              </a:buClr>
              <a:buSzPct val="80000"/>
              <a:buFont typeface="Wingdings 3" charset="2"/>
              <a:buChar char=""/>
            </a:pPr>
            <a:r>
              <a:rPr b="1" lang="en-US" sz="1200" spc="-1" strike="noStrike">
                <a:solidFill>
                  <a:srgbClr val="404040"/>
                </a:solidFill>
                <a:latin typeface="Trebuchet MS"/>
              </a:rPr>
              <a:t>2kWh/día x 1,2 /0,9 = 2666 wh/día</a:t>
            </a:r>
            <a:endParaRPr b="0" lang="en-US" sz="1200" spc="-1" strike="noStrike">
              <a:solidFill>
                <a:srgbClr val="404040"/>
              </a:solidFill>
              <a:latin typeface="Trebuchet MS"/>
            </a:endParaRPr>
          </a:p>
          <a:p>
            <a:pPr lvl="2" marL="1143000" indent="-228240">
              <a:lnSpc>
                <a:spcPct val="100000"/>
              </a:lnSpc>
              <a:spcBef>
                <a:spcPts val="1001"/>
              </a:spcBef>
              <a:buClr>
                <a:srgbClr val="ff6600"/>
              </a:buClr>
              <a:buSzPct val="80000"/>
              <a:buFont typeface="Wingdings 3" charset="2"/>
              <a:buChar char=""/>
            </a:pPr>
            <a:r>
              <a:rPr b="1" lang="en-US" sz="1400" spc="-1" strike="noStrike">
                <a:solidFill>
                  <a:srgbClr val="404040"/>
                </a:solidFill>
                <a:latin typeface="Trebuchet MS"/>
              </a:rPr>
              <a:t>3. Se selecciona la pendiente óptima, aplicamos el Criterio del Mes Crítico, durante el cual aumenta la radiación en el mes más desfavorable y se reduce la del mes más favorable, obteniendo una mejor curva de producción.</a:t>
            </a:r>
            <a:endParaRPr b="0" lang="en-US" sz="1400" spc="-1" strike="noStrike">
              <a:solidFill>
                <a:srgbClr val="404040"/>
              </a:solidFill>
              <a:latin typeface="Trebuchet MS"/>
            </a:endParaRPr>
          </a:p>
          <a:p>
            <a:pPr lvl="2" marL="1143000" indent="-228240">
              <a:lnSpc>
                <a:spcPct val="100000"/>
              </a:lnSpc>
              <a:spcBef>
                <a:spcPts val="1001"/>
              </a:spcBef>
              <a:buClr>
                <a:srgbClr val="ff6600"/>
              </a:buClr>
              <a:buSzPct val="80000"/>
              <a:buFont typeface="Wingdings 3" charset="2"/>
              <a:buChar char=""/>
            </a:pPr>
            <a:r>
              <a:rPr b="1" lang="en-US" sz="1400" spc="-1" strike="noStrike">
                <a:solidFill>
                  <a:srgbClr val="404040"/>
                </a:solidFill>
                <a:latin typeface="Trebuchet MS"/>
              </a:rPr>
              <a:t>4. Calcular las horas pico para la inclinación anterior (supongamos que es de 3,2hp/día en el mes desfavorable)</a:t>
            </a:r>
            <a:endParaRPr b="0" lang="en-US" sz="1400" spc="-1" strike="noStrike">
              <a:solidFill>
                <a:srgbClr val="404040"/>
              </a:solidFill>
              <a:latin typeface="Trebuchet MS"/>
            </a:endParaRPr>
          </a:p>
          <a:p>
            <a:pPr lvl="2" marL="1143000" indent="-228240">
              <a:lnSpc>
                <a:spcPct val="100000"/>
              </a:lnSpc>
              <a:spcBef>
                <a:spcPts val="1001"/>
              </a:spcBef>
              <a:buClr>
                <a:srgbClr val="ff6600"/>
              </a:buClr>
              <a:buSzPct val="80000"/>
              <a:buFont typeface="Wingdings 3" charset="2"/>
              <a:buChar char=""/>
            </a:pPr>
            <a:r>
              <a:rPr b="1" lang="en-US" sz="1400" spc="-1" strike="noStrike">
                <a:solidFill>
                  <a:srgbClr val="404040"/>
                </a:solidFill>
                <a:latin typeface="Trebuchet MS"/>
              </a:rPr>
              <a:t>5. Se calcula el número de paneles:</a:t>
            </a:r>
            <a:endParaRPr b="0" lang="en-US" sz="1400" spc="-1" strike="noStrike">
              <a:solidFill>
                <a:srgbClr val="404040"/>
              </a:solidFill>
              <a:latin typeface="Trebuchet MS"/>
            </a:endParaRPr>
          </a:p>
          <a:p>
            <a:pPr lvl="3" marL="1600200" indent="-228240">
              <a:lnSpc>
                <a:spcPct val="100000"/>
              </a:lnSpc>
              <a:spcBef>
                <a:spcPts val="1001"/>
              </a:spcBef>
              <a:buClr>
                <a:srgbClr val="ff6600"/>
              </a:buClr>
              <a:buSzPct val="80000"/>
              <a:buFont typeface="Wingdings 3" charset="2"/>
              <a:buChar char=""/>
            </a:pPr>
            <a:r>
              <a:rPr b="1" lang="en-US" sz="1200" spc="-1" strike="noStrike">
                <a:solidFill>
                  <a:srgbClr val="404040"/>
                </a:solidFill>
                <a:latin typeface="Trebuchet MS"/>
              </a:rPr>
              <a:t>Paneles= Consumo medio diario / (Potencia pico del módulo seleccionado * HRs * Factor de rendimiento (0,9))</a:t>
            </a:r>
            <a:endParaRPr b="0" lang="en-US" sz="1200" spc="-1" strike="noStrike">
              <a:solidFill>
                <a:srgbClr val="404040"/>
              </a:solidFill>
              <a:latin typeface="Trebuchet MS"/>
            </a:endParaRPr>
          </a:p>
          <a:p>
            <a:pPr lvl="3" marL="1600200" indent="-228240">
              <a:lnSpc>
                <a:spcPct val="100000"/>
              </a:lnSpc>
              <a:spcBef>
                <a:spcPts val="1001"/>
              </a:spcBef>
              <a:buClr>
                <a:srgbClr val="ff6600"/>
              </a:buClr>
              <a:buSzPct val="80000"/>
              <a:buFont typeface="Wingdings 3" charset="2"/>
              <a:buChar char=""/>
            </a:pPr>
            <a:r>
              <a:rPr b="1" lang="en-US" sz="1200" spc="-1" strike="noStrike">
                <a:solidFill>
                  <a:srgbClr val="404040"/>
                </a:solidFill>
                <a:latin typeface="Trebuchet MS"/>
              </a:rPr>
              <a:t>Paneles = 2666 / (330 * 3,2 * 0,9) = 2,8 = 3 paneles</a:t>
            </a:r>
            <a:endParaRPr b="0" lang="en-US" sz="1200" spc="-1" strike="noStrike">
              <a:solidFill>
                <a:srgbClr val="404040"/>
              </a:solidFill>
              <a:latin typeface="Trebuchet MS"/>
            </a:endParaRPr>
          </a:p>
          <a:p>
            <a:pPr lvl="2" marL="1143000" indent="-228240">
              <a:lnSpc>
                <a:spcPct val="100000"/>
              </a:lnSpc>
              <a:spcBef>
                <a:spcPts val="1001"/>
              </a:spcBef>
              <a:buClr>
                <a:srgbClr val="ff6600"/>
              </a:buClr>
              <a:buSzPct val="80000"/>
              <a:buFont typeface="Wingdings 3" charset="2"/>
              <a:buChar char=""/>
            </a:pPr>
            <a:r>
              <a:rPr b="1" lang="en-US" sz="1400" spc="-1" strike="noStrike">
                <a:solidFill>
                  <a:srgbClr val="404040"/>
                </a:solidFill>
                <a:latin typeface="Trebuchet MS"/>
              </a:rPr>
              <a:t>6. Tipo de montaje (serie – paralelo)</a:t>
            </a:r>
            <a:endParaRPr b="0" lang="en-US" sz="1400" spc="-1" strike="noStrike">
              <a:solidFill>
                <a:srgbClr val="404040"/>
              </a:solidFill>
              <a:latin typeface="Trebuchet MS"/>
            </a:endParaRPr>
          </a:p>
          <a:p>
            <a:pPr lvl="3" marL="1600200" indent="-228240">
              <a:lnSpc>
                <a:spcPct val="100000"/>
              </a:lnSpc>
              <a:spcBef>
                <a:spcPts val="1001"/>
              </a:spcBef>
              <a:buClr>
                <a:srgbClr val="ff6600"/>
              </a:buClr>
              <a:buSzPct val="80000"/>
              <a:buFont typeface="Wingdings 3" charset="2"/>
              <a:buChar char=""/>
            </a:pPr>
            <a:r>
              <a:rPr b="1" lang="en-US" sz="1200" spc="-1" strike="noStrike">
                <a:solidFill>
                  <a:srgbClr val="404040"/>
                </a:solidFill>
                <a:latin typeface="Trebuchet MS"/>
              </a:rPr>
              <a:t>Strings = Tensión batería / tensión panel = 24 / 36,5 = 0,65 = 1</a:t>
            </a:r>
            <a:endParaRPr b="0" lang="en-US" sz="1200" spc="-1" strike="noStrike">
              <a:solidFill>
                <a:srgbClr val="404040"/>
              </a:solidFill>
              <a:latin typeface="Trebuchet MS"/>
            </a:endParaRPr>
          </a:p>
          <a:p>
            <a:pPr lvl="3" marL="1600200" indent="-228240">
              <a:lnSpc>
                <a:spcPct val="100000"/>
              </a:lnSpc>
              <a:spcBef>
                <a:spcPts val="1001"/>
              </a:spcBef>
              <a:buClr>
                <a:srgbClr val="ff6600"/>
              </a:buClr>
              <a:buSzPct val="80000"/>
              <a:buFont typeface="Wingdings 3" charset="2"/>
              <a:buChar char=""/>
            </a:pPr>
            <a:r>
              <a:rPr b="1" lang="en-US" sz="1200" spc="-1" strike="noStrike">
                <a:solidFill>
                  <a:srgbClr val="404040"/>
                </a:solidFill>
                <a:latin typeface="Trebuchet MS"/>
              </a:rPr>
              <a:t>conectaríamos 3 ramas en paralelo con un panel por rama</a:t>
            </a:r>
            <a:endParaRPr b="0" lang="en-US" sz="1200" spc="-1" strike="noStrike">
              <a:solidFill>
                <a:srgbClr val="404040"/>
              </a:solidFill>
              <a:latin typeface="Trebuchet MS"/>
            </a:endParaRPr>
          </a:p>
        </p:txBody>
      </p:sp>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TextShape 1"/>
          <p:cNvSpPr txBox="1"/>
          <p:nvPr/>
        </p:nvSpPr>
        <p:spPr>
          <a:xfrm>
            <a:off x="677160" y="609480"/>
            <a:ext cx="8596440" cy="1320480"/>
          </a:xfrm>
          <a:prstGeom prst="rect">
            <a:avLst/>
          </a:prstGeom>
          <a:noFill/>
          <a:ln>
            <a:noFill/>
          </a:ln>
        </p:spPr>
        <p:txBody>
          <a:bodyPr/>
          <a:p>
            <a:pPr>
              <a:lnSpc>
                <a:spcPct val="100000"/>
              </a:lnSpc>
            </a:pPr>
            <a:r>
              <a:rPr b="0" lang="en-US" sz="3600" spc="-1" strike="noStrike">
                <a:solidFill>
                  <a:srgbClr val="ff6600"/>
                </a:solidFill>
                <a:latin typeface="Trebuchet MS"/>
              </a:rPr>
              <a:t>DIMENSIONADO</a:t>
            </a:r>
            <a:br/>
            <a:r>
              <a:rPr b="0" lang="en-US" sz="1800" spc="-1" strike="noStrike">
                <a:solidFill>
                  <a:srgbClr val="808080"/>
                </a:solidFill>
                <a:latin typeface="Trebuchet MS"/>
              </a:rPr>
              <a:t>PROCESO DE CALCULO</a:t>
            </a:r>
            <a:endParaRPr b="0" lang="en-US" sz="1800" spc="-1" strike="noStrike">
              <a:solidFill>
                <a:srgbClr val="000000"/>
              </a:solidFill>
              <a:latin typeface="Trebuchet MS"/>
            </a:endParaRPr>
          </a:p>
        </p:txBody>
      </p:sp>
      <p:sp>
        <p:nvSpPr>
          <p:cNvPr id="289" name="TextShape 2"/>
          <p:cNvSpPr txBox="1"/>
          <p:nvPr/>
        </p:nvSpPr>
        <p:spPr>
          <a:xfrm>
            <a:off x="677160" y="1702080"/>
            <a:ext cx="10801440" cy="4904280"/>
          </a:xfrm>
          <a:prstGeom prst="rect">
            <a:avLst/>
          </a:prstGeom>
          <a:noFill/>
          <a:ln>
            <a:noFill/>
          </a:ln>
        </p:spPr>
        <p:txBody>
          <a:bodyPr>
            <a:normAutofit/>
          </a:bodyPr>
          <a:p>
            <a:pPr marL="343080" indent="-342720">
              <a:lnSpc>
                <a:spcPct val="100000"/>
              </a:lnSpc>
              <a:spcBef>
                <a:spcPts val="1001"/>
              </a:spcBef>
              <a:buClr>
                <a:srgbClr val="ff6600"/>
              </a:buClr>
              <a:buSzPct val="80000"/>
              <a:buFont typeface="Wingdings 3" charset="2"/>
              <a:buChar char=""/>
            </a:pPr>
            <a:r>
              <a:rPr b="1" lang="en-US" sz="1800" spc="-1" strike="noStrike">
                <a:solidFill>
                  <a:srgbClr val="404040"/>
                </a:solidFill>
                <a:latin typeface="Trebuchet MS"/>
              </a:rPr>
              <a:t>Ejemplo:</a:t>
            </a:r>
            <a:endParaRPr b="0" lang="en-US" sz="1800" spc="-1" strike="noStrike">
              <a:solidFill>
                <a:srgbClr val="404040"/>
              </a:solidFill>
              <a:latin typeface="Trebuchet MS"/>
            </a:endParaRPr>
          </a:p>
          <a:p>
            <a:pPr lvl="1" marL="743040" indent="-285480">
              <a:lnSpc>
                <a:spcPct val="100000"/>
              </a:lnSpc>
              <a:spcBef>
                <a:spcPts val="1001"/>
              </a:spcBef>
              <a:buClr>
                <a:srgbClr val="ff6600"/>
              </a:buClr>
              <a:buSzPct val="80000"/>
              <a:buFont typeface="Wingdings 3" charset="2"/>
              <a:buChar char=""/>
            </a:pPr>
            <a:r>
              <a:rPr b="1" lang="en-US" sz="1600" spc="-1" strike="noStrike">
                <a:solidFill>
                  <a:srgbClr val="404040"/>
                </a:solidFill>
                <a:latin typeface="Trebuchet MS"/>
              </a:rPr>
              <a:t>Supongamos una instalación con un consumo diario de 2kWh/día para calcular paneles (330w y 36,5Vmax) y baterías (24V)</a:t>
            </a:r>
            <a:endParaRPr b="0" lang="en-US" sz="1600" spc="-1" strike="noStrike">
              <a:solidFill>
                <a:srgbClr val="404040"/>
              </a:solidFill>
              <a:latin typeface="Trebuchet MS"/>
            </a:endParaRPr>
          </a:p>
          <a:p>
            <a:pPr lvl="3" marL="1600200" indent="-228240">
              <a:lnSpc>
                <a:spcPct val="100000"/>
              </a:lnSpc>
              <a:spcBef>
                <a:spcPts val="1001"/>
              </a:spcBef>
              <a:buClr>
                <a:srgbClr val="ff6600"/>
              </a:buClr>
              <a:buSzPct val="80000"/>
              <a:buFont typeface="Wingdings 3" charset="2"/>
              <a:buChar char=""/>
            </a:pPr>
            <a:r>
              <a:rPr b="1" lang="en-US" sz="1200" spc="-1" strike="noStrike">
                <a:solidFill>
                  <a:srgbClr val="404040"/>
                </a:solidFill>
                <a:latin typeface="Trebuchet MS"/>
              </a:rPr>
              <a:t>Si no se va a instalar un regulador con seguimiento de punto de máxima potencia MPPT se debe utilizar otro criterio</a:t>
            </a:r>
            <a:r>
              <a:rPr b="0" lang="en-US" sz="1200" spc="-1" strike="noStrike">
                <a:solidFill>
                  <a:srgbClr val="404040"/>
                </a:solidFill>
                <a:latin typeface="Trebuchet MS"/>
              </a:rPr>
              <a:t>, el </a:t>
            </a:r>
            <a:r>
              <a:rPr b="1" lang="en-US" sz="1200" spc="-1" strike="noStrike">
                <a:solidFill>
                  <a:srgbClr val="404040"/>
                </a:solidFill>
                <a:latin typeface="Trebuchet MS"/>
              </a:rPr>
              <a:t>Criterio de Amperios-Hora</a:t>
            </a:r>
            <a:r>
              <a:rPr b="0" lang="en-US" sz="1200" spc="-1" strike="noStrike">
                <a:solidFill>
                  <a:srgbClr val="404040"/>
                </a:solidFill>
                <a:latin typeface="Trebuchet MS"/>
              </a:rPr>
              <a:t>, pues será entonces la batería la que marque la tensión del sistema (12, 24, 48 Volt.) y rara vez se alcanzará el punto de máxima potencia de los módulos empleados.</a:t>
            </a:r>
            <a:endParaRPr b="0" lang="en-US" sz="1200" spc="-1" strike="noStrike">
              <a:solidFill>
                <a:srgbClr val="404040"/>
              </a:solidFill>
              <a:latin typeface="Trebuchet MS"/>
            </a:endParaRPr>
          </a:p>
          <a:p>
            <a:pPr lvl="3" marL="1600200" indent="-228240">
              <a:lnSpc>
                <a:spcPct val="100000"/>
              </a:lnSpc>
              <a:spcBef>
                <a:spcPts val="1001"/>
              </a:spcBef>
              <a:buClr>
                <a:srgbClr val="ff6600"/>
              </a:buClr>
              <a:buSzPct val="80000"/>
              <a:buFont typeface="Wingdings 3" charset="2"/>
              <a:buChar char=""/>
            </a:pPr>
            <a:r>
              <a:rPr b="1" lang="en-US" sz="1200" spc="-1" strike="noStrike">
                <a:solidFill>
                  <a:srgbClr val="404040"/>
                </a:solidFill>
                <a:latin typeface="Trebuchet MS"/>
              </a:rPr>
              <a:t>Consumo (Ah) = Consumo medio diario / Tensión batería = 2666 / 24 = 111Ah/día</a:t>
            </a:r>
            <a:endParaRPr b="0" lang="en-US" sz="1200" spc="-1" strike="noStrike">
              <a:solidFill>
                <a:srgbClr val="404040"/>
              </a:solidFill>
              <a:latin typeface="Trebuchet MS"/>
            </a:endParaRPr>
          </a:p>
          <a:p>
            <a:pPr lvl="3" marL="1600200" indent="-228240">
              <a:lnSpc>
                <a:spcPct val="100000"/>
              </a:lnSpc>
              <a:spcBef>
                <a:spcPts val="1001"/>
              </a:spcBef>
              <a:buClr>
                <a:srgbClr val="ff6600"/>
              </a:buClr>
              <a:buSzPct val="80000"/>
              <a:buFont typeface="Wingdings 3" charset="2"/>
              <a:buChar char=""/>
            </a:pPr>
            <a:r>
              <a:rPr b="0" lang="en-US" sz="1200" spc="-1" strike="noStrike">
                <a:solidFill>
                  <a:srgbClr val="404040"/>
                </a:solidFill>
                <a:latin typeface="Trebuchet MS"/>
              </a:rPr>
              <a:t>Así pues, la corriente que debe generar el campo de captación fotovoltaico (el total de los paneles instalados) en las condiciones de radiación solar del mes crítico sería:</a:t>
            </a:r>
            <a:endParaRPr b="0" lang="en-US" sz="1200" spc="-1" strike="noStrike">
              <a:solidFill>
                <a:srgbClr val="404040"/>
              </a:solidFill>
              <a:latin typeface="Trebuchet MS"/>
            </a:endParaRPr>
          </a:p>
          <a:p>
            <a:pPr lvl="4" marL="2057400" indent="-228240">
              <a:lnSpc>
                <a:spcPct val="100000"/>
              </a:lnSpc>
              <a:spcBef>
                <a:spcPts val="1001"/>
              </a:spcBef>
              <a:buClr>
                <a:srgbClr val="ff6600"/>
              </a:buClr>
              <a:buSzPct val="80000"/>
              <a:buFont typeface="Wingdings 3" charset="2"/>
              <a:buChar char=""/>
            </a:pPr>
            <a:r>
              <a:rPr b="1" lang="en-US" sz="1200" spc="-1" strike="noStrike">
                <a:solidFill>
                  <a:srgbClr val="404040"/>
                </a:solidFill>
                <a:latin typeface="Trebuchet MS"/>
              </a:rPr>
              <a:t>Intensidad = Consumo (Ah)  / Horas pico = 111 / 3,2 = 34,7 A</a:t>
            </a:r>
            <a:endParaRPr b="0" lang="en-US" sz="1200" spc="-1" strike="noStrike">
              <a:solidFill>
                <a:srgbClr val="404040"/>
              </a:solidFill>
              <a:latin typeface="Trebuchet MS"/>
            </a:endParaRPr>
          </a:p>
          <a:p>
            <a:pPr lvl="3" marL="1600200" indent="-228240">
              <a:lnSpc>
                <a:spcPct val="100000"/>
              </a:lnSpc>
              <a:spcBef>
                <a:spcPts val="1001"/>
              </a:spcBef>
              <a:buClr>
                <a:srgbClr val="ff6600"/>
              </a:buClr>
              <a:buSzPct val="80000"/>
              <a:buFont typeface="Wingdings 3" charset="2"/>
              <a:buChar char=""/>
            </a:pPr>
            <a:r>
              <a:rPr b="0" lang="en-US" sz="1200" spc="-1" strike="noStrike">
                <a:solidFill>
                  <a:srgbClr val="404040"/>
                </a:solidFill>
                <a:latin typeface="Trebuchet MS"/>
              </a:rPr>
              <a:t>Siendo, </a:t>
            </a:r>
            <a:r>
              <a:rPr b="1" lang="en-US" sz="1200" spc="-1" strike="noStrike">
                <a:solidFill>
                  <a:srgbClr val="404040"/>
                </a:solidFill>
                <a:latin typeface="Trebuchet MS"/>
              </a:rPr>
              <a:t>Intensidad </a:t>
            </a:r>
            <a:r>
              <a:rPr b="0" lang="en-US" sz="1200" spc="-1" strike="noStrike">
                <a:solidFill>
                  <a:srgbClr val="404040"/>
                </a:solidFill>
                <a:latin typeface="Trebuchet MS"/>
              </a:rPr>
              <a:t>la corriente generada por el campo de captación fotovoltaico (el total de placas solares instaladas). Si la dividimos entre la corriente unitaria de cada módulo fotovoltaico, (por ejemplo Imax=11,90 Amp.), obtendremos el total de módulos necesarios conectados en paralelo:</a:t>
            </a:r>
            <a:endParaRPr b="0" lang="en-US" sz="1200" spc="-1" strike="noStrike">
              <a:solidFill>
                <a:srgbClr val="404040"/>
              </a:solidFill>
              <a:latin typeface="Trebuchet MS"/>
            </a:endParaRPr>
          </a:p>
          <a:p>
            <a:pPr lvl="4" marL="2057400" indent="-228240">
              <a:lnSpc>
                <a:spcPct val="100000"/>
              </a:lnSpc>
              <a:spcBef>
                <a:spcPts val="1001"/>
              </a:spcBef>
              <a:buClr>
                <a:srgbClr val="ff6600"/>
              </a:buClr>
              <a:buSzPct val="80000"/>
              <a:buFont typeface="Wingdings 3" charset="2"/>
              <a:buChar char=""/>
            </a:pPr>
            <a:r>
              <a:rPr b="1" lang="en-US" sz="1200" spc="-1" strike="noStrike">
                <a:solidFill>
                  <a:srgbClr val="404040"/>
                </a:solidFill>
                <a:latin typeface="Trebuchet MS"/>
              </a:rPr>
              <a:t>Equipos en paralelo = Intensidad / Imax = 34,7/11,9 = 2,9 = 3</a:t>
            </a:r>
            <a:endParaRPr b="0" lang="en-US" sz="1200" spc="-1" strike="noStrike">
              <a:solidFill>
                <a:srgbClr val="404040"/>
              </a:solidFill>
              <a:latin typeface="Trebuchet MS"/>
            </a:endParaRPr>
          </a:p>
          <a:p>
            <a:pPr lvl="3" marL="1600200" indent="-228240">
              <a:lnSpc>
                <a:spcPct val="100000"/>
              </a:lnSpc>
              <a:spcBef>
                <a:spcPts val="1001"/>
              </a:spcBef>
              <a:buClr>
                <a:srgbClr val="ff6600"/>
              </a:buClr>
              <a:buSzPct val="80000"/>
              <a:buFont typeface="Wingdings 3" charset="2"/>
              <a:buChar char=""/>
            </a:pPr>
            <a:r>
              <a:rPr b="1" lang="en-US" sz="1200" spc="-1" strike="noStrike">
                <a:solidFill>
                  <a:srgbClr val="404040"/>
                </a:solidFill>
                <a:latin typeface="Trebuchet MS"/>
              </a:rPr>
              <a:t>Con lo que serían 1 cadena de 3 ramas en paralelo con 1 módulo por rama las necesarias para cubrir las necesidades del sistema, si no usamos un regulador MPPT </a:t>
            </a:r>
            <a:endParaRPr b="0" lang="en-US" sz="1200" spc="-1" strike="noStrike">
              <a:solidFill>
                <a:srgbClr val="404040"/>
              </a:solidFill>
              <a:latin typeface="Trebuchet MS"/>
            </a:endParaRPr>
          </a:p>
          <a:p>
            <a:endParaRPr b="0" lang="en-US" sz="1200" spc="-1" strike="noStrike">
              <a:solidFill>
                <a:srgbClr val="404040"/>
              </a:solidFill>
              <a:latin typeface="Trebuchet MS"/>
            </a:endParaRPr>
          </a:p>
          <a:p>
            <a:endParaRPr b="0" lang="en-US" sz="1200" spc="-1" strike="noStrike">
              <a:solidFill>
                <a:srgbClr val="404040"/>
              </a:solidFill>
              <a:latin typeface="Trebuchet MS"/>
            </a:endParaRPr>
          </a:p>
        </p:txBody>
      </p:sp>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TextShape 1"/>
          <p:cNvSpPr txBox="1"/>
          <p:nvPr/>
        </p:nvSpPr>
        <p:spPr>
          <a:xfrm>
            <a:off x="677160" y="609480"/>
            <a:ext cx="8596440" cy="1320480"/>
          </a:xfrm>
          <a:prstGeom prst="rect">
            <a:avLst/>
          </a:prstGeom>
          <a:noFill/>
          <a:ln>
            <a:noFill/>
          </a:ln>
        </p:spPr>
        <p:txBody>
          <a:bodyPr/>
          <a:p>
            <a:pPr>
              <a:lnSpc>
                <a:spcPct val="100000"/>
              </a:lnSpc>
            </a:pPr>
            <a:r>
              <a:rPr b="0" lang="en-US" sz="3600" spc="-1" strike="noStrike">
                <a:solidFill>
                  <a:srgbClr val="ff6600"/>
                </a:solidFill>
                <a:latin typeface="Trebuchet MS"/>
              </a:rPr>
              <a:t>DIMENSIONADO</a:t>
            </a:r>
            <a:br/>
            <a:r>
              <a:rPr b="0" lang="en-US" sz="1800" spc="-1" strike="noStrike">
                <a:solidFill>
                  <a:srgbClr val="808080"/>
                </a:solidFill>
                <a:latin typeface="Trebuchet MS"/>
              </a:rPr>
              <a:t>PROCESO DE CALCULO</a:t>
            </a:r>
            <a:endParaRPr b="0" lang="en-US" sz="1800" spc="-1" strike="noStrike">
              <a:solidFill>
                <a:srgbClr val="000000"/>
              </a:solidFill>
              <a:latin typeface="Trebuchet MS"/>
            </a:endParaRPr>
          </a:p>
        </p:txBody>
      </p:sp>
      <p:sp>
        <p:nvSpPr>
          <p:cNvPr id="291" name="TextShape 2"/>
          <p:cNvSpPr txBox="1"/>
          <p:nvPr/>
        </p:nvSpPr>
        <p:spPr>
          <a:xfrm>
            <a:off x="677160" y="1702080"/>
            <a:ext cx="10801440" cy="4904280"/>
          </a:xfrm>
          <a:prstGeom prst="rect">
            <a:avLst/>
          </a:prstGeom>
          <a:noFill/>
          <a:ln>
            <a:noFill/>
          </a:ln>
        </p:spPr>
        <p:txBody>
          <a:bodyPr>
            <a:normAutofit/>
          </a:bodyPr>
          <a:p>
            <a:pPr marL="343080" indent="-342720">
              <a:lnSpc>
                <a:spcPct val="100000"/>
              </a:lnSpc>
              <a:spcBef>
                <a:spcPts val="1001"/>
              </a:spcBef>
              <a:buClr>
                <a:srgbClr val="ff6600"/>
              </a:buClr>
              <a:buSzPct val="80000"/>
              <a:buFont typeface="Wingdings 3" charset="2"/>
              <a:buChar char=""/>
            </a:pPr>
            <a:r>
              <a:rPr b="1" lang="en-US" sz="1800" spc="-1" strike="noStrike">
                <a:solidFill>
                  <a:srgbClr val="404040"/>
                </a:solidFill>
                <a:latin typeface="Trebuchet MS"/>
              </a:rPr>
              <a:t>Ejemplo:</a:t>
            </a:r>
            <a:endParaRPr b="0" lang="en-US" sz="1800" spc="-1" strike="noStrike">
              <a:solidFill>
                <a:srgbClr val="404040"/>
              </a:solidFill>
              <a:latin typeface="Trebuchet MS"/>
            </a:endParaRPr>
          </a:p>
          <a:p>
            <a:pPr lvl="1" marL="743040" indent="-285480">
              <a:lnSpc>
                <a:spcPct val="100000"/>
              </a:lnSpc>
              <a:spcBef>
                <a:spcPts val="1001"/>
              </a:spcBef>
              <a:buClr>
                <a:srgbClr val="ff6600"/>
              </a:buClr>
              <a:buSzPct val="80000"/>
              <a:buFont typeface="Wingdings 3" charset="2"/>
              <a:buChar char=""/>
            </a:pPr>
            <a:r>
              <a:rPr b="1" lang="en-US" sz="1600" spc="-1" strike="noStrike">
                <a:solidFill>
                  <a:srgbClr val="404040"/>
                </a:solidFill>
                <a:latin typeface="Trebuchet MS"/>
              </a:rPr>
              <a:t>Supongamos una instalación con un consumo diario de 2kWh/día para calcular paneles (330w y 36,5Vmax) y baterías (24V)</a:t>
            </a:r>
            <a:endParaRPr b="0" lang="en-US" sz="1600" spc="-1" strike="noStrike">
              <a:solidFill>
                <a:srgbClr val="404040"/>
              </a:solidFill>
              <a:latin typeface="Trebuchet MS"/>
            </a:endParaRPr>
          </a:p>
          <a:p>
            <a:pPr lvl="2" marL="1143000" indent="-228240">
              <a:lnSpc>
                <a:spcPct val="100000"/>
              </a:lnSpc>
              <a:spcBef>
                <a:spcPts val="1001"/>
              </a:spcBef>
              <a:buClr>
                <a:srgbClr val="ff6600"/>
              </a:buClr>
              <a:buSzPct val="80000"/>
              <a:buFont typeface="Wingdings 3" charset="2"/>
              <a:buChar char=""/>
            </a:pPr>
            <a:r>
              <a:rPr b="1" lang="en-US" sz="1400" spc="-1" strike="noStrike">
                <a:solidFill>
                  <a:srgbClr val="404040"/>
                </a:solidFill>
                <a:latin typeface="Trebuchet MS"/>
              </a:rPr>
              <a:t>7. Cálculo de las baterías solares </a:t>
            </a:r>
            <a:endParaRPr b="0" lang="en-US" sz="1400" spc="-1" strike="noStrike">
              <a:solidFill>
                <a:srgbClr val="404040"/>
              </a:solidFill>
              <a:latin typeface="Trebuchet MS"/>
            </a:endParaRPr>
          </a:p>
          <a:p>
            <a:pPr lvl="3" marL="1600200" indent="-228240">
              <a:lnSpc>
                <a:spcPct val="100000"/>
              </a:lnSpc>
              <a:spcBef>
                <a:spcPts val="1001"/>
              </a:spcBef>
              <a:buClr>
                <a:srgbClr val="ff6600"/>
              </a:buClr>
              <a:buSzPct val="80000"/>
              <a:buFont typeface="Wingdings 3" charset="2"/>
              <a:buChar char=""/>
            </a:pPr>
            <a:r>
              <a:rPr b="1" lang="en-US" sz="1200" spc="-1" strike="noStrike">
                <a:solidFill>
                  <a:srgbClr val="404040"/>
                </a:solidFill>
                <a:latin typeface="Trebuchet MS"/>
              </a:rPr>
              <a:t>Los dos parámetros importantes para el dimensionado de la batería son la máxima profundidad de descarga (estacional y diaria) y el número de días de autonomía. Como norma general, tomaremos estos parámetros:</a:t>
            </a:r>
            <a:endParaRPr b="0" lang="en-US" sz="1200" spc="-1" strike="noStrike">
              <a:solidFill>
                <a:srgbClr val="404040"/>
              </a:solidFill>
              <a:latin typeface="Trebuchet MS"/>
            </a:endParaRPr>
          </a:p>
          <a:p>
            <a:pPr lvl="4" marL="2057400" indent="-228240">
              <a:lnSpc>
                <a:spcPct val="100000"/>
              </a:lnSpc>
              <a:spcBef>
                <a:spcPts val="1001"/>
              </a:spcBef>
              <a:buClr>
                <a:srgbClr val="ff6600"/>
              </a:buClr>
              <a:buSzPct val="80000"/>
              <a:buFont typeface="Wingdings 3" charset="2"/>
              <a:buChar char=""/>
            </a:pPr>
            <a:r>
              <a:rPr b="1" lang="en-US" sz="1200" spc="-1" strike="noStrike">
                <a:solidFill>
                  <a:srgbClr val="404040"/>
                </a:solidFill>
                <a:latin typeface="Trebuchet MS"/>
              </a:rPr>
              <a:t>Profundidad de Descarga Máxima Estacional (PDmax,e)</a:t>
            </a:r>
            <a:r>
              <a:rPr b="0" lang="en-US" sz="1200" spc="-1" strike="noStrike">
                <a:solidFill>
                  <a:srgbClr val="404040"/>
                </a:solidFill>
                <a:latin typeface="Trebuchet MS"/>
              </a:rPr>
              <a:t> = 70% = 0,7</a:t>
            </a:r>
            <a:endParaRPr b="0" lang="en-US" sz="1200" spc="-1" strike="noStrike">
              <a:solidFill>
                <a:srgbClr val="404040"/>
              </a:solidFill>
              <a:latin typeface="Trebuchet MS"/>
            </a:endParaRPr>
          </a:p>
          <a:p>
            <a:pPr lvl="4" marL="2057400" indent="-228240">
              <a:lnSpc>
                <a:spcPct val="100000"/>
              </a:lnSpc>
              <a:spcBef>
                <a:spcPts val="1001"/>
              </a:spcBef>
              <a:buClr>
                <a:srgbClr val="ff6600"/>
              </a:buClr>
              <a:buSzPct val="80000"/>
              <a:buFont typeface="Wingdings 3" charset="2"/>
              <a:buChar char=""/>
            </a:pPr>
            <a:r>
              <a:rPr b="1" lang="en-US" sz="1200" spc="-1" strike="noStrike">
                <a:solidFill>
                  <a:srgbClr val="404040"/>
                </a:solidFill>
                <a:latin typeface="Trebuchet MS"/>
              </a:rPr>
              <a:t>Profundidad de Descarga Máxima Diaria (PDmax,d) </a:t>
            </a:r>
            <a:r>
              <a:rPr b="0" lang="en-US" sz="1200" spc="-1" strike="noStrike">
                <a:solidFill>
                  <a:srgbClr val="404040"/>
                </a:solidFill>
                <a:latin typeface="Trebuchet MS"/>
              </a:rPr>
              <a:t>= 15% = 0,15</a:t>
            </a:r>
            <a:endParaRPr b="0" lang="en-US" sz="1200" spc="-1" strike="noStrike">
              <a:solidFill>
                <a:srgbClr val="404040"/>
              </a:solidFill>
              <a:latin typeface="Trebuchet MS"/>
            </a:endParaRPr>
          </a:p>
          <a:p>
            <a:pPr lvl="3" marL="1600200" indent="-228240">
              <a:lnSpc>
                <a:spcPct val="100000"/>
              </a:lnSpc>
              <a:spcBef>
                <a:spcPts val="1001"/>
              </a:spcBef>
              <a:buClr>
                <a:srgbClr val="ff6600"/>
              </a:buClr>
              <a:buSzPct val="80000"/>
              <a:buFont typeface="Wingdings 3" charset="2"/>
              <a:buChar char=""/>
            </a:pPr>
            <a:r>
              <a:rPr b="0" lang="en-US" sz="1200" spc="-1" strike="noStrike">
                <a:solidFill>
                  <a:srgbClr val="404040"/>
                </a:solidFill>
                <a:latin typeface="Trebuchet MS"/>
              </a:rPr>
              <a:t>Capacidad nominal de la batería en función de la descarga máxima diaria:</a:t>
            </a:r>
            <a:endParaRPr b="0" lang="en-US" sz="1200" spc="-1" strike="noStrike">
              <a:solidFill>
                <a:srgbClr val="404040"/>
              </a:solidFill>
              <a:latin typeface="Trebuchet MS"/>
            </a:endParaRPr>
          </a:p>
          <a:p>
            <a:pPr lvl="4" marL="2057400" indent="-228240">
              <a:lnSpc>
                <a:spcPct val="100000"/>
              </a:lnSpc>
              <a:spcBef>
                <a:spcPts val="1001"/>
              </a:spcBef>
              <a:buClr>
                <a:srgbClr val="ff6600"/>
              </a:buClr>
              <a:buSzPct val="80000"/>
              <a:buFont typeface="Wingdings 3" charset="2"/>
              <a:buChar char=""/>
            </a:pPr>
            <a:r>
              <a:rPr b="0" lang="en-US" sz="1200" spc="-1" strike="noStrike">
                <a:solidFill>
                  <a:srgbClr val="404040"/>
                </a:solidFill>
                <a:latin typeface="Trebuchet MS"/>
              </a:rPr>
              <a:t>Capacidad=Consumo medio diario / (Profundidad de Descarga Máxima Diaria  * Velocidad de descarga)</a:t>
            </a:r>
            <a:endParaRPr b="0" lang="en-US" sz="1200" spc="-1" strike="noStrike">
              <a:solidFill>
                <a:srgbClr val="404040"/>
              </a:solidFill>
              <a:latin typeface="Trebuchet MS"/>
            </a:endParaRPr>
          </a:p>
          <a:p>
            <a:pPr lvl="4" marL="2057400" indent="-228240">
              <a:lnSpc>
                <a:spcPct val="100000"/>
              </a:lnSpc>
              <a:spcBef>
                <a:spcPts val="1001"/>
              </a:spcBef>
              <a:buClr>
                <a:srgbClr val="ff6600"/>
              </a:buClr>
              <a:buSzPct val="80000"/>
              <a:buFont typeface="Wingdings 3" charset="2"/>
              <a:buChar char=""/>
            </a:pPr>
            <a:r>
              <a:rPr b="0" lang="en-US" sz="1200" spc="-1" strike="noStrike">
                <a:solidFill>
                  <a:srgbClr val="404040"/>
                </a:solidFill>
                <a:latin typeface="Trebuchet MS"/>
              </a:rPr>
              <a:t>Capacidad = 2666 / (0,15*1) = 17733 wh = 17733 / 24Vbatería = 740Ah</a:t>
            </a:r>
            <a:endParaRPr b="0" lang="en-US" sz="1200" spc="-1" strike="noStrike">
              <a:solidFill>
                <a:srgbClr val="404040"/>
              </a:solidFill>
              <a:latin typeface="Trebuchet MS"/>
            </a:endParaRPr>
          </a:p>
          <a:p>
            <a:pPr lvl="3" marL="1600200" indent="-228240">
              <a:lnSpc>
                <a:spcPct val="100000"/>
              </a:lnSpc>
              <a:spcBef>
                <a:spcPts val="1001"/>
              </a:spcBef>
              <a:buClr>
                <a:srgbClr val="ff6600"/>
              </a:buClr>
              <a:buSzPct val="80000"/>
              <a:buFont typeface="Wingdings 3" charset="2"/>
              <a:buChar char=""/>
            </a:pPr>
            <a:r>
              <a:rPr b="0" lang="en-US" sz="1200" spc="-1" strike="noStrike">
                <a:solidFill>
                  <a:srgbClr val="404040"/>
                </a:solidFill>
                <a:latin typeface="Trebuchet MS"/>
              </a:rPr>
              <a:t>Capacidad nominal de la batería en función de la descarga máxima estacional:</a:t>
            </a:r>
            <a:endParaRPr b="0" lang="en-US" sz="1200" spc="-1" strike="noStrike">
              <a:solidFill>
                <a:srgbClr val="404040"/>
              </a:solidFill>
              <a:latin typeface="Trebuchet MS"/>
            </a:endParaRPr>
          </a:p>
          <a:p>
            <a:pPr lvl="4" marL="2057400" indent="-228240">
              <a:lnSpc>
                <a:spcPct val="100000"/>
              </a:lnSpc>
              <a:spcBef>
                <a:spcPts val="1001"/>
              </a:spcBef>
              <a:buClr>
                <a:srgbClr val="ff6600"/>
              </a:buClr>
              <a:buSzPct val="80000"/>
              <a:buFont typeface="Wingdings 3" charset="2"/>
              <a:buChar char=""/>
            </a:pPr>
            <a:r>
              <a:rPr b="0" lang="en-US" sz="1200" spc="-1" strike="noStrike">
                <a:solidFill>
                  <a:srgbClr val="404040"/>
                </a:solidFill>
                <a:latin typeface="Trebuchet MS"/>
              </a:rPr>
              <a:t>Capacidad=Consumo medio diario * días autonomía / (Profundidad de Descarga Máxima Estacional  * Velocidad de descarga)</a:t>
            </a:r>
            <a:endParaRPr b="0" lang="en-US" sz="1200" spc="-1" strike="noStrike">
              <a:solidFill>
                <a:srgbClr val="404040"/>
              </a:solidFill>
              <a:latin typeface="Trebuchet MS"/>
            </a:endParaRPr>
          </a:p>
          <a:p>
            <a:pPr lvl="4" marL="2057400" indent="-228240">
              <a:lnSpc>
                <a:spcPct val="100000"/>
              </a:lnSpc>
              <a:spcBef>
                <a:spcPts val="1001"/>
              </a:spcBef>
              <a:buClr>
                <a:srgbClr val="ff6600"/>
              </a:buClr>
              <a:buSzPct val="80000"/>
              <a:buFont typeface="Wingdings 3" charset="2"/>
              <a:buChar char=""/>
            </a:pPr>
            <a:r>
              <a:rPr b="0" lang="en-US" sz="1200" spc="-1" strike="noStrike">
                <a:solidFill>
                  <a:srgbClr val="404040"/>
                </a:solidFill>
                <a:latin typeface="Trebuchet MS"/>
              </a:rPr>
              <a:t>Capacidad = 2666 * 3 (por ejemplo) /(0,7 * 1) = 11425 wh = 11425 / 24Vbatería = 475Ah</a:t>
            </a:r>
            <a:endParaRPr b="0" lang="en-US" sz="1200" spc="-1" strike="noStrike">
              <a:solidFill>
                <a:srgbClr val="404040"/>
              </a:solidFill>
              <a:latin typeface="Trebuchet MS"/>
            </a:endParaRPr>
          </a:p>
          <a:p>
            <a:pPr lvl="3" marL="1600200" indent="-228240">
              <a:lnSpc>
                <a:spcPct val="100000"/>
              </a:lnSpc>
              <a:spcBef>
                <a:spcPts val="1001"/>
              </a:spcBef>
              <a:buClr>
                <a:srgbClr val="ff6600"/>
              </a:buClr>
              <a:buSzPct val="80000"/>
              <a:buFont typeface="Wingdings 3" charset="2"/>
              <a:buChar char=""/>
            </a:pPr>
            <a:r>
              <a:rPr b="0" lang="en-US" sz="1200" spc="-1" strike="noStrike">
                <a:solidFill>
                  <a:srgbClr val="404040"/>
                </a:solidFill>
                <a:latin typeface="Trebuchet MS"/>
              </a:rPr>
              <a:t>Escogeríamos la mayor, es decir la capacidad nominal de las baterías sería, como mínimo, C100=740Ah</a:t>
            </a:r>
            <a:endParaRPr b="0" lang="en-US" sz="1200" spc="-1" strike="noStrike">
              <a:solidFill>
                <a:srgbClr val="404040"/>
              </a:solidFill>
              <a:latin typeface="Trebuchet MS"/>
            </a:endParaRPr>
          </a:p>
          <a:p>
            <a:pPr lvl="4" marL="2057400" indent="-228240">
              <a:lnSpc>
                <a:spcPct val="100000"/>
              </a:lnSpc>
              <a:spcBef>
                <a:spcPts val="1001"/>
              </a:spcBef>
              <a:buClr>
                <a:srgbClr val="ff6600"/>
              </a:buClr>
              <a:buSzPct val="80000"/>
              <a:buFont typeface="Wingdings 3" charset="2"/>
              <a:buChar char=""/>
            </a:pPr>
            <a:r>
              <a:rPr b="0" lang="en-US" sz="1200" spc="-1" strike="noStrike">
                <a:solidFill>
                  <a:srgbClr val="404040"/>
                </a:solidFill>
                <a:latin typeface="Trebuchet MS"/>
              </a:rPr>
              <a:t>No sería necesario que las baterías fuesen estacionarias, ya que el aspecto clave en este caso es la descarga diaria.</a:t>
            </a:r>
            <a:endParaRPr b="0" lang="en-US" sz="1200" spc="-1" strike="noStrike">
              <a:solidFill>
                <a:srgbClr val="404040"/>
              </a:solidFill>
              <a:latin typeface="Trebuchet MS"/>
            </a:endParaRPr>
          </a:p>
          <a:p>
            <a:endParaRPr b="0" lang="en-US" sz="1200" spc="-1" strike="noStrike">
              <a:solidFill>
                <a:srgbClr val="404040"/>
              </a:solidFill>
              <a:latin typeface="Trebuchet MS"/>
            </a:endParaRPr>
          </a:p>
          <a:p>
            <a:endParaRPr b="0" lang="en-US" sz="1200" spc="-1" strike="noStrike">
              <a:solidFill>
                <a:srgbClr val="404040"/>
              </a:solidFill>
              <a:latin typeface="Trebuchet MS"/>
            </a:endParaRPr>
          </a:p>
          <a:p>
            <a:endParaRPr b="0" lang="en-US" sz="1200" spc="-1" strike="noStrike">
              <a:solidFill>
                <a:srgbClr val="404040"/>
              </a:solidFill>
              <a:latin typeface="Trebuchet MS"/>
            </a:endParaRPr>
          </a:p>
          <a:p>
            <a:endParaRPr b="0" lang="en-US" sz="1200" spc="-1" strike="noStrike">
              <a:solidFill>
                <a:srgbClr val="404040"/>
              </a:solidFill>
              <a:latin typeface="Trebuchet MS"/>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TextShape 1"/>
          <p:cNvSpPr txBox="1"/>
          <p:nvPr/>
        </p:nvSpPr>
        <p:spPr>
          <a:xfrm>
            <a:off x="677160" y="609480"/>
            <a:ext cx="8596440" cy="1320480"/>
          </a:xfrm>
          <a:prstGeom prst="rect">
            <a:avLst/>
          </a:prstGeom>
          <a:noFill/>
          <a:ln>
            <a:noFill/>
          </a:ln>
        </p:spPr>
        <p:txBody>
          <a:bodyPr/>
          <a:p>
            <a:pPr>
              <a:lnSpc>
                <a:spcPct val="100000"/>
              </a:lnSpc>
            </a:pPr>
            <a:r>
              <a:rPr b="0" lang="en-US" sz="3600" spc="-1" strike="noStrike">
                <a:solidFill>
                  <a:srgbClr val="ff6600"/>
                </a:solidFill>
                <a:latin typeface="Trebuchet MS"/>
              </a:rPr>
              <a:t>DIMENSIONADO</a:t>
            </a:r>
            <a:br/>
            <a:r>
              <a:rPr b="0" lang="en-US" sz="1800" spc="-1" strike="noStrike">
                <a:solidFill>
                  <a:srgbClr val="808080"/>
                </a:solidFill>
                <a:latin typeface="Trebuchet MS"/>
              </a:rPr>
              <a:t>PROCESO DE CALCULO</a:t>
            </a:r>
            <a:endParaRPr b="0" lang="en-US" sz="1800" spc="-1" strike="noStrike">
              <a:solidFill>
                <a:srgbClr val="000000"/>
              </a:solidFill>
              <a:latin typeface="Trebuchet MS"/>
            </a:endParaRPr>
          </a:p>
        </p:txBody>
      </p:sp>
      <p:sp>
        <p:nvSpPr>
          <p:cNvPr id="293" name="TextShape 2"/>
          <p:cNvSpPr txBox="1"/>
          <p:nvPr/>
        </p:nvSpPr>
        <p:spPr>
          <a:xfrm>
            <a:off x="677160" y="1702080"/>
            <a:ext cx="10801440" cy="4904280"/>
          </a:xfrm>
          <a:prstGeom prst="rect">
            <a:avLst/>
          </a:prstGeom>
          <a:noFill/>
          <a:ln>
            <a:noFill/>
          </a:ln>
        </p:spPr>
        <p:txBody>
          <a:bodyPr>
            <a:normAutofit/>
          </a:bodyPr>
          <a:p>
            <a:pPr marL="343080" indent="-342720">
              <a:lnSpc>
                <a:spcPct val="100000"/>
              </a:lnSpc>
              <a:spcBef>
                <a:spcPts val="1001"/>
              </a:spcBef>
              <a:buClr>
                <a:srgbClr val="ff6600"/>
              </a:buClr>
              <a:buSzPct val="80000"/>
              <a:buFont typeface="Wingdings 3" charset="2"/>
              <a:buChar char=""/>
            </a:pPr>
            <a:r>
              <a:rPr b="1" lang="en-US" sz="1800" spc="-1" strike="noStrike">
                <a:solidFill>
                  <a:srgbClr val="404040"/>
                </a:solidFill>
                <a:latin typeface="Trebuchet MS"/>
              </a:rPr>
              <a:t>Ejemplo:</a:t>
            </a:r>
            <a:endParaRPr b="0" lang="en-US" sz="1800" spc="-1" strike="noStrike">
              <a:solidFill>
                <a:srgbClr val="404040"/>
              </a:solidFill>
              <a:latin typeface="Trebuchet MS"/>
            </a:endParaRPr>
          </a:p>
          <a:p>
            <a:pPr lvl="1" marL="743040" indent="-285480">
              <a:lnSpc>
                <a:spcPct val="100000"/>
              </a:lnSpc>
              <a:spcBef>
                <a:spcPts val="1001"/>
              </a:spcBef>
              <a:buClr>
                <a:srgbClr val="ff6600"/>
              </a:buClr>
              <a:buSzPct val="80000"/>
              <a:buFont typeface="Wingdings 3" charset="2"/>
              <a:buChar char=""/>
            </a:pPr>
            <a:r>
              <a:rPr b="1" lang="en-US" sz="1600" spc="-1" strike="noStrike">
                <a:solidFill>
                  <a:srgbClr val="404040"/>
                </a:solidFill>
                <a:latin typeface="Trebuchet MS"/>
              </a:rPr>
              <a:t>Supongamos una instalación con un consumo diario de 2kWh/día para calcular paneles (330w y 36,5Vmax) y baterías (24V)</a:t>
            </a:r>
            <a:endParaRPr b="0" lang="en-US" sz="1600" spc="-1" strike="noStrike">
              <a:solidFill>
                <a:srgbClr val="404040"/>
              </a:solidFill>
              <a:latin typeface="Trebuchet MS"/>
            </a:endParaRPr>
          </a:p>
          <a:p>
            <a:pPr lvl="2" marL="1143000" indent="-228240">
              <a:lnSpc>
                <a:spcPct val="100000"/>
              </a:lnSpc>
              <a:spcBef>
                <a:spcPts val="1001"/>
              </a:spcBef>
              <a:buClr>
                <a:srgbClr val="ff6600"/>
              </a:buClr>
              <a:buSzPct val="80000"/>
              <a:buFont typeface="Wingdings 3" charset="2"/>
              <a:buChar char=""/>
            </a:pPr>
            <a:r>
              <a:rPr b="1" lang="en-US" sz="1400" spc="-1" strike="noStrike">
                <a:solidFill>
                  <a:srgbClr val="404040"/>
                </a:solidFill>
                <a:latin typeface="Trebuchet MS"/>
              </a:rPr>
              <a:t>8. Cálculo del regulador/controlador de carga:</a:t>
            </a:r>
            <a:endParaRPr b="0" lang="en-US" sz="1400" spc="-1" strike="noStrike">
              <a:solidFill>
                <a:srgbClr val="404040"/>
              </a:solidFill>
              <a:latin typeface="Trebuchet MS"/>
            </a:endParaRPr>
          </a:p>
          <a:p>
            <a:pPr lvl="3" marL="1600200" indent="-228240">
              <a:lnSpc>
                <a:spcPct val="100000"/>
              </a:lnSpc>
              <a:spcBef>
                <a:spcPts val="1001"/>
              </a:spcBef>
              <a:buClr>
                <a:srgbClr val="ff6600"/>
              </a:buClr>
              <a:buSzPct val="80000"/>
              <a:buFont typeface="Wingdings 3" charset="2"/>
              <a:buChar char=""/>
            </a:pPr>
            <a:r>
              <a:rPr b="1" lang="en-US" sz="1200" spc="-1" strike="noStrike">
                <a:solidFill>
                  <a:srgbClr val="404040"/>
                </a:solidFill>
                <a:latin typeface="Trebuchet MS"/>
              </a:rPr>
              <a:t> </a:t>
            </a:r>
            <a:r>
              <a:rPr b="1" lang="en-US" sz="1200" spc="-1" strike="noStrike">
                <a:solidFill>
                  <a:srgbClr val="404040"/>
                </a:solidFill>
                <a:latin typeface="Trebuchet MS"/>
              </a:rPr>
              <a:t>calculamos cual es la máxima corriente que debe soportar el regulador, a su entrada y a su salida.</a:t>
            </a:r>
            <a:endParaRPr b="0" lang="en-US" sz="1200" spc="-1" strike="noStrike">
              <a:solidFill>
                <a:srgbClr val="404040"/>
              </a:solidFill>
              <a:latin typeface="Trebuchet MS"/>
            </a:endParaRPr>
          </a:p>
          <a:p>
            <a:pPr lvl="4" marL="2057400" indent="-228240">
              <a:lnSpc>
                <a:spcPct val="100000"/>
              </a:lnSpc>
              <a:spcBef>
                <a:spcPts val="1001"/>
              </a:spcBef>
              <a:buClr>
                <a:srgbClr val="ff6600"/>
              </a:buClr>
              <a:buSzPct val="80000"/>
              <a:buFont typeface="Wingdings 3" charset="2"/>
              <a:buChar char=""/>
            </a:pPr>
            <a:r>
              <a:rPr b="1" lang="en-US" sz="1200" spc="-1" strike="noStrike">
                <a:solidFill>
                  <a:srgbClr val="404040"/>
                </a:solidFill>
                <a:latin typeface="Trebuchet MS"/>
              </a:rPr>
              <a:t>Intensidad entrada= Factor de seguridad (1,25) * ICU * Ramas en paralelo = 1,25 * 6,5 * 3 = 24,4 A</a:t>
            </a:r>
            <a:endParaRPr b="0" lang="en-US" sz="1200" spc="-1" strike="noStrike">
              <a:solidFill>
                <a:srgbClr val="404040"/>
              </a:solidFill>
              <a:latin typeface="Trebuchet MS"/>
            </a:endParaRPr>
          </a:p>
          <a:p>
            <a:pPr lvl="4" marL="2057400" indent="-228240">
              <a:lnSpc>
                <a:spcPct val="100000"/>
              </a:lnSpc>
              <a:spcBef>
                <a:spcPts val="1001"/>
              </a:spcBef>
              <a:buClr>
                <a:srgbClr val="ff6600"/>
              </a:buClr>
              <a:buSzPct val="80000"/>
              <a:buFont typeface="Wingdings 3" charset="2"/>
              <a:buChar char=""/>
            </a:pPr>
            <a:r>
              <a:rPr b="1" lang="en-US" sz="1200" spc="-1" strike="noStrike">
                <a:solidFill>
                  <a:srgbClr val="404040"/>
                </a:solidFill>
                <a:latin typeface="Trebuchet MS"/>
              </a:rPr>
              <a:t>ICU corriente unitaria del módulo fotovoltaico en condiciones de cortocircuito a comprobar en ficha</a:t>
            </a:r>
            <a:endParaRPr b="0" lang="en-US" sz="1200" spc="-1" strike="noStrike">
              <a:solidFill>
                <a:srgbClr val="404040"/>
              </a:solidFill>
              <a:latin typeface="Trebuchet MS"/>
            </a:endParaRPr>
          </a:p>
          <a:p>
            <a:pPr lvl="4" marL="2057400" indent="-228240">
              <a:lnSpc>
                <a:spcPct val="100000"/>
              </a:lnSpc>
              <a:spcBef>
                <a:spcPts val="1001"/>
              </a:spcBef>
              <a:buClr>
                <a:srgbClr val="ff6600"/>
              </a:buClr>
              <a:buSzPct val="80000"/>
              <a:buFont typeface="Wingdings 3" charset="2"/>
              <a:buChar char=""/>
            </a:pPr>
            <a:r>
              <a:rPr b="0" lang="en-US" sz="1200" spc="-1" strike="noStrike">
                <a:solidFill>
                  <a:srgbClr val="404040"/>
                </a:solidFill>
                <a:latin typeface="Trebuchet MS"/>
              </a:rPr>
              <a:t> </a:t>
            </a:r>
            <a:r>
              <a:rPr b="0" lang="en-US" sz="1200" spc="-1" strike="noStrike">
                <a:solidFill>
                  <a:srgbClr val="404040"/>
                </a:solidFill>
                <a:latin typeface="Trebuchet MS"/>
              </a:rPr>
              <a:t>Intensidad salida = 1,25*(Potencia de las cargas /rendimiento del inversor (0,9-0,95)/Tensión batería</a:t>
            </a:r>
            <a:endParaRPr b="0" lang="en-US" sz="1200" spc="-1" strike="noStrike">
              <a:solidFill>
                <a:srgbClr val="404040"/>
              </a:solidFill>
              <a:latin typeface="Trebuchet MS"/>
            </a:endParaRPr>
          </a:p>
          <a:p>
            <a:pPr lvl="5" marL="2514600" indent="-228240">
              <a:lnSpc>
                <a:spcPct val="100000"/>
              </a:lnSpc>
              <a:spcBef>
                <a:spcPts val="1001"/>
              </a:spcBef>
              <a:buClr>
                <a:srgbClr val="ff6600"/>
              </a:buClr>
              <a:buSzPct val="80000"/>
              <a:buFont typeface="Wingdings 3" charset="2"/>
              <a:buChar char=""/>
            </a:pPr>
            <a:r>
              <a:rPr b="0" lang="en-US" sz="1200" spc="-1" strike="noStrike">
                <a:solidFill>
                  <a:srgbClr val="404040"/>
                </a:solidFill>
                <a:latin typeface="Trebuchet MS"/>
              </a:rPr>
              <a:t>Si no se conocen las potencias de las cargas se puede usar el maxímetro o el consumo diario dividido entre las horas de trabajo</a:t>
            </a:r>
            <a:endParaRPr b="0" lang="en-US" sz="1200" spc="-1" strike="noStrike">
              <a:solidFill>
                <a:srgbClr val="404040"/>
              </a:solidFill>
              <a:latin typeface="Trebuchet MS"/>
            </a:endParaRPr>
          </a:p>
          <a:p>
            <a:pPr lvl="4" marL="2057400" indent="-228240">
              <a:lnSpc>
                <a:spcPct val="100000"/>
              </a:lnSpc>
              <a:spcBef>
                <a:spcPts val="1001"/>
              </a:spcBef>
              <a:buClr>
                <a:srgbClr val="ff6600"/>
              </a:buClr>
              <a:buSzPct val="80000"/>
              <a:buFont typeface="Wingdings 3" charset="2"/>
              <a:buChar char=""/>
            </a:pPr>
            <a:r>
              <a:rPr b="0" lang="en-US" sz="1200" spc="-1" strike="noStrike">
                <a:solidFill>
                  <a:srgbClr val="404040"/>
                </a:solidFill>
                <a:latin typeface="Trebuchet MS"/>
              </a:rPr>
              <a:t>Intensidad salida = 1,25 * (2666/8/,95)/24 = 18,3 A</a:t>
            </a:r>
            <a:endParaRPr b="0" lang="en-US" sz="1200" spc="-1" strike="noStrike">
              <a:solidFill>
                <a:srgbClr val="404040"/>
              </a:solidFill>
              <a:latin typeface="Trebuchet MS"/>
            </a:endParaRPr>
          </a:p>
          <a:p>
            <a:pPr lvl="4" marL="2057400" indent="-228240">
              <a:lnSpc>
                <a:spcPct val="100000"/>
              </a:lnSpc>
              <a:spcBef>
                <a:spcPts val="1001"/>
              </a:spcBef>
              <a:buClr>
                <a:srgbClr val="ff6600"/>
              </a:buClr>
              <a:buSzPct val="80000"/>
              <a:buFont typeface="Wingdings 3" charset="2"/>
              <a:buChar char=""/>
            </a:pPr>
            <a:r>
              <a:rPr b="0" lang="en-US" sz="1200" spc="-1" strike="noStrike">
                <a:solidFill>
                  <a:srgbClr val="404040"/>
                </a:solidFill>
                <a:latin typeface="Trebuchet MS"/>
              </a:rPr>
              <a:t> </a:t>
            </a:r>
            <a:r>
              <a:rPr b="0" lang="en-US" sz="1200" spc="-1" strike="noStrike">
                <a:solidFill>
                  <a:srgbClr val="404040"/>
                </a:solidFill>
                <a:latin typeface="Trebuchet MS"/>
              </a:rPr>
              <a:t>el regulador de carga debería soportar una corriente, como mínimo de 24,4 Amp. a su entrada y 18,3 Amp. a su salida.</a:t>
            </a:r>
            <a:endParaRPr b="0" lang="en-US" sz="1200" spc="-1" strike="noStrike">
              <a:solidFill>
                <a:srgbClr val="404040"/>
              </a:solidFill>
              <a:latin typeface="Trebuchet MS"/>
            </a:endParaRPr>
          </a:p>
          <a:p>
            <a:endParaRPr b="0" lang="en-US" sz="1200" spc="-1" strike="noStrike">
              <a:solidFill>
                <a:srgbClr val="404040"/>
              </a:solidFill>
              <a:latin typeface="Trebuchet MS"/>
            </a:endParaRPr>
          </a:p>
          <a:p>
            <a:endParaRPr b="0" lang="en-US" sz="1200" spc="-1" strike="noStrike">
              <a:solidFill>
                <a:srgbClr val="404040"/>
              </a:solidFill>
              <a:latin typeface="Trebuchet MS"/>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TextShape 1"/>
          <p:cNvSpPr txBox="1"/>
          <p:nvPr/>
        </p:nvSpPr>
        <p:spPr>
          <a:xfrm>
            <a:off x="1506960" y="2404440"/>
            <a:ext cx="7766640" cy="1645920"/>
          </a:xfrm>
          <a:prstGeom prst="rect">
            <a:avLst/>
          </a:prstGeom>
          <a:noFill/>
          <a:ln>
            <a:noFill/>
          </a:ln>
        </p:spPr>
        <p:txBody>
          <a:bodyPr anchor="b"/>
          <a:p>
            <a:pPr algn="r">
              <a:lnSpc>
                <a:spcPct val="100000"/>
              </a:lnSpc>
            </a:pPr>
            <a:r>
              <a:rPr b="0" lang="en-US" sz="5400" spc="-1" strike="noStrike">
                <a:solidFill>
                  <a:srgbClr val="ff6600"/>
                </a:solidFill>
                <a:latin typeface="Trebuchet MS"/>
              </a:rPr>
              <a:t>INSTALACIONES FOTOVOLTAICAS</a:t>
            </a:r>
            <a:endParaRPr b="0" lang="en-US" sz="5400" spc="-1" strike="noStrike">
              <a:solidFill>
                <a:srgbClr val="000000"/>
              </a:solidFill>
              <a:latin typeface="Trebuchet MS"/>
            </a:endParaRPr>
          </a:p>
        </p:txBody>
      </p:sp>
      <p:sp>
        <p:nvSpPr>
          <p:cNvPr id="295" name="TextShape 2"/>
          <p:cNvSpPr txBox="1"/>
          <p:nvPr/>
        </p:nvSpPr>
        <p:spPr>
          <a:xfrm>
            <a:off x="1506960" y="4050720"/>
            <a:ext cx="7766640" cy="1096560"/>
          </a:xfrm>
          <a:prstGeom prst="rect">
            <a:avLst/>
          </a:prstGeom>
          <a:noFill/>
          <a:ln>
            <a:noFill/>
          </a:ln>
        </p:spPr>
        <p:txBody>
          <a:bodyPr/>
          <a:p>
            <a:pPr algn="r">
              <a:lnSpc>
                <a:spcPct val="100000"/>
              </a:lnSpc>
              <a:spcBef>
                <a:spcPts val="1001"/>
              </a:spcBef>
            </a:pPr>
            <a:r>
              <a:rPr b="0" lang="es-ES" sz="1800" spc="-1" strike="noStrike">
                <a:solidFill>
                  <a:srgbClr val="808080"/>
                </a:solidFill>
                <a:latin typeface="Trebuchet MS"/>
              </a:rPr>
              <a:t>CONOCIMIENTOS QUE DEBE TENER UN INSTALADOR</a:t>
            </a:r>
            <a:endParaRPr b="0" lang="es-ES" sz="1800" spc="-1" strike="noStrike">
              <a:latin typeface="Arial"/>
            </a:endParaRPr>
          </a:p>
          <a:p>
            <a:pPr algn="r">
              <a:lnSpc>
                <a:spcPct val="100000"/>
              </a:lnSpc>
              <a:spcBef>
                <a:spcPts val="1001"/>
              </a:spcBef>
            </a:pPr>
            <a:endParaRPr b="0" lang="es-ES" sz="1800" spc="-1" strike="noStrike">
              <a:latin typeface="Arial"/>
            </a:endParaRPr>
          </a:p>
        </p:txBody>
      </p:sp>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TextShape 1"/>
          <p:cNvSpPr txBox="1"/>
          <p:nvPr/>
        </p:nvSpPr>
        <p:spPr>
          <a:xfrm>
            <a:off x="677160" y="609480"/>
            <a:ext cx="10801440" cy="1320480"/>
          </a:xfrm>
          <a:prstGeom prst="rect">
            <a:avLst/>
          </a:prstGeom>
          <a:noFill/>
          <a:ln>
            <a:noFill/>
          </a:ln>
        </p:spPr>
        <p:txBody>
          <a:bodyPr>
            <a:normAutofit/>
          </a:bodyPr>
          <a:p>
            <a:pPr>
              <a:lnSpc>
                <a:spcPct val="100000"/>
              </a:lnSpc>
            </a:pPr>
            <a:r>
              <a:rPr b="0" lang="en-US" sz="3600" spc="-1" strike="noStrike">
                <a:solidFill>
                  <a:srgbClr val="ff6600"/>
                </a:solidFill>
                <a:latin typeface="Trebuchet MS"/>
              </a:rPr>
              <a:t>SEGURIDAD ELÉCTRICA</a:t>
            </a:r>
            <a:br/>
            <a:r>
              <a:rPr b="0" lang="en-US" sz="1800" spc="-1" strike="noStrike">
                <a:solidFill>
                  <a:srgbClr val="808080"/>
                </a:solidFill>
                <a:latin typeface="Trebuchet MS"/>
              </a:rPr>
              <a:t>SOBRETENSIONES E INFRATENSIONES</a:t>
            </a:r>
            <a:endParaRPr b="0" lang="en-US" sz="1800" spc="-1" strike="noStrike">
              <a:solidFill>
                <a:srgbClr val="000000"/>
              </a:solidFill>
              <a:latin typeface="Trebuchet MS"/>
            </a:endParaRPr>
          </a:p>
        </p:txBody>
      </p:sp>
      <p:pic>
        <p:nvPicPr>
          <p:cNvPr id="297" name="Imagen 11" descr=""/>
          <p:cNvPicPr/>
          <p:nvPr/>
        </p:nvPicPr>
        <p:blipFill>
          <a:blip r:embed="rId1"/>
          <a:srcRect l="0" t="9925" r="0" b="31551"/>
          <a:stretch/>
        </p:blipFill>
        <p:spPr>
          <a:xfrm>
            <a:off x="1585080" y="2959200"/>
            <a:ext cx="3307680" cy="3441240"/>
          </a:xfrm>
          <a:prstGeom prst="rect">
            <a:avLst/>
          </a:prstGeom>
          <a:ln>
            <a:noFill/>
          </a:ln>
        </p:spPr>
      </p:pic>
      <p:pic>
        <p:nvPicPr>
          <p:cNvPr id="298" name="Imagen 12" descr=""/>
          <p:cNvPicPr/>
          <p:nvPr/>
        </p:nvPicPr>
        <p:blipFill>
          <a:blip r:embed="rId2"/>
          <a:srcRect l="0" t="9667" r="0" b="31809"/>
          <a:stretch/>
        </p:blipFill>
        <p:spPr>
          <a:xfrm>
            <a:off x="5919120" y="3004920"/>
            <a:ext cx="3307680" cy="3441240"/>
          </a:xfrm>
          <a:prstGeom prst="rect">
            <a:avLst/>
          </a:prstGeom>
          <a:ln>
            <a:noFill/>
          </a:ln>
        </p:spPr>
      </p:pic>
      <p:pic>
        <p:nvPicPr>
          <p:cNvPr id="299" name="Imagen 13" descr=""/>
          <p:cNvPicPr/>
          <p:nvPr/>
        </p:nvPicPr>
        <p:blipFill>
          <a:blip r:embed="rId3"/>
          <a:stretch/>
        </p:blipFill>
        <p:spPr>
          <a:xfrm>
            <a:off x="358920" y="1638360"/>
            <a:ext cx="11120040" cy="1366200"/>
          </a:xfrm>
          <a:prstGeom prst="rect">
            <a:avLst/>
          </a:prstGeom>
          <a:ln>
            <a:noFill/>
          </a:ln>
        </p:spPr>
      </p:pic>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TextShape 1"/>
          <p:cNvSpPr txBox="1"/>
          <p:nvPr/>
        </p:nvSpPr>
        <p:spPr>
          <a:xfrm>
            <a:off x="677160" y="609480"/>
            <a:ext cx="10801440" cy="1320480"/>
          </a:xfrm>
          <a:prstGeom prst="rect">
            <a:avLst/>
          </a:prstGeom>
          <a:noFill/>
          <a:ln>
            <a:noFill/>
          </a:ln>
        </p:spPr>
        <p:txBody>
          <a:bodyPr>
            <a:normAutofit/>
          </a:bodyPr>
          <a:p>
            <a:pPr>
              <a:lnSpc>
                <a:spcPct val="100000"/>
              </a:lnSpc>
            </a:pPr>
            <a:r>
              <a:rPr b="0" lang="en-US" sz="3600" spc="-1" strike="noStrike">
                <a:solidFill>
                  <a:srgbClr val="ff6600"/>
                </a:solidFill>
                <a:latin typeface="Trebuchet MS"/>
              </a:rPr>
              <a:t>SEGURIDAD ELÉCTRICA</a:t>
            </a:r>
            <a:br/>
            <a:r>
              <a:rPr b="0" lang="en-US" sz="1800" spc="-1" strike="noStrike">
                <a:solidFill>
                  <a:srgbClr val="808080"/>
                </a:solidFill>
                <a:latin typeface="Trebuchet MS"/>
              </a:rPr>
              <a:t>SOBRETENSIONES E INFRATENSIONES</a:t>
            </a:r>
            <a:endParaRPr b="0" lang="en-US" sz="1800" spc="-1" strike="noStrike">
              <a:solidFill>
                <a:srgbClr val="000000"/>
              </a:solidFill>
              <a:latin typeface="Trebuchet MS"/>
            </a:endParaRPr>
          </a:p>
        </p:txBody>
      </p:sp>
      <p:pic>
        <p:nvPicPr>
          <p:cNvPr id="301" name="Imagen 11" descr=""/>
          <p:cNvPicPr/>
          <p:nvPr/>
        </p:nvPicPr>
        <p:blipFill>
          <a:blip r:embed="rId1"/>
          <a:srcRect l="0" t="9925" r="0" b="31551"/>
          <a:stretch/>
        </p:blipFill>
        <p:spPr>
          <a:xfrm>
            <a:off x="1585080" y="2959200"/>
            <a:ext cx="3307680" cy="3441240"/>
          </a:xfrm>
          <a:prstGeom prst="rect">
            <a:avLst/>
          </a:prstGeom>
          <a:ln>
            <a:noFill/>
          </a:ln>
        </p:spPr>
      </p:pic>
      <p:pic>
        <p:nvPicPr>
          <p:cNvPr id="302" name="Imagen 12" descr=""/>
          <p:cNvPicPr/>
          <p:nvPr/>
        </p:nvPicPr>
        <p:blipFill>
          <a:blip r:embed="rId2"/>
          <a:srcRect l="0" t="9667" r="0" b="31809"/>
          <a:stretch/>
        </p:blipFill>
        <p:spPr>
          <a:xfrm>
            <a:off x="5919120" y="3004920"/>
            <a:ext cx="3307680" cy="3441240"/>
          </a:xfrm>
          <a:prstGeom prst="rect">
            <a:avLst/>
          </a:prstGeom>
          <a:ln>
            <a:noFill/>
          </a:ln>
        </p:spPr>
      </p:pic>
      <p:pic>
        <p:nvPicPr>
          <p:cNvPr id="303" name="Imagen 13" descr=""/>
          <p:cNvPicPr/>
          <p:nvPr/>
        </p:nvPicPr>
        <p:blipFill>
          <a:blip r:embed="rId3"/>
          <a:stretch/>
        </p:blipFill>
        <p:spPr>
          <a:xfrm>
            <a:off x="358920" y="1638360"/>
            <a:ext cx="11120040" cy="1366200"/>
          </a:xfrm>
          <a:prstGeom prst="rect">
            <a:avLst/>
          </a:prstGeom>
          <a:ln>
            <a:noFill/>
          </a:ln>
        </p:spPr>
      </p:pic>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TextShape 1"/>
          <p:cNvSpPr txBox="1"/>
          <p:nvPr/>
        </p:nvSpPr>
        <p:spPr>
          <a:xfrm>
            <a:off x="677160" y="609480"/>
            <a:ext cx="8596440" cy="698400"/>
          </a:xfrm>
          <a:prstGeom prst="rect">
            <a:avLst/>
          </a:prstGeom>
          <a:noFill/>
          <a:ln>
            <a:noFill/>
          </a:ln>
        </p:spPr>
        <p:txBody>
          <a:bodyPr/>
          <a:p>
            <a:pPr>
              <a:lnSpc>
                <a:spcPct val="100000"/>
              </a:lnSpc>
            </a:pPr>
            <a:r>
              <a:rPr b="0" lang="en-US" sz="3600" spc="-1" strike="noStrike">
                <a:solidFill>
                  <a:srgbClr val="ff6600"/>
                </a:solidFill>
                <a:latin typeface="Trebuchet MS"/>
              </a:rPr>
              <a:t>EEGA SUMINISTROS ENERGÉTICOS</a:t>
            </a:r>
            <a:endParaRPr b="0" lang="en-US" sz="3600" spc="-1" strike="noStrike">
              <a:solidFill>
                <a:srgbClr val="000000"/>
              </a:solidFill>
              <a:latin typeface="Trebuchet MS"/>
            </a:endParaRPr>
          </a:p>
        </p:txBody>
      </p:sp>
      <p:sp>
        <p:nvSpPr>
          <p:cNvPr id="166" name="CustomShape 2"/>
          <p:cNvSpPr/>
          <p:nvPr/>
        </p:nvSpPr>
        <p:spPr>
          <a:xfrm>
            <a:off x="5373720" y="1588320"/>
            <a:ext cx="1365120" cy="699840"/>
          </a:xfrm>
          <a:prstGeom prst="rect">
            <a:avLst/>
          </a:prstGeom>
          <a:noFill/>
          <a:ln w="38160">
            <a:solidFill>
              <a:srgbClr val="ff6600"/>
            </a:solidFill>
            <a:round/>
          </a:ln>
        </p:spPr>
        <p:style>
          <a:lnRef idx="0"/>
          <a:fillRef idx="0"/>
          <a:effectRef idx="0"/>
          <a:fontRef idx="minor"/>
        </p:style>
        <p:txBody>
          <a:bodyPr wrap="none" lIns="90000" rIns="90000" tIns="45000" bIns="45000"/>
          <a:p>
            <a:pPr algn="ctr">
              <a:lnSpc>
                <a:spcPct val="100000"/>
              </a:lnSpc>
            </a:pPr>
            <a:r>
              <a:rPr b="0" lang="es-ES" sz="4000" spc="-1" strike="noStrike">
                <a:solidFill>
                  <a:srgbClr val="000000"/>
                </a:solidFill>
                <a:latin typeface="Trebuchet MS"/>
              </a:rPr>
              <a:t>EEGA</a:t>
            </a:r>
            <a:endParaRPr b="0" lang="es-ES" sz="4000" spc="-1" strike="noStrike">
              <a:latin typeface="Arial"/>
            </a:endParaRPr>
          </a:p>
        </p:txBody>
      </p:sp>
      <p:sp>
        <p:nvSpPr>
          <p:cNvPr id="167" name="CustomShape 3"/>
          <p:cNvSpPr/>
          <p:nvPr/>
        </p:nvSpPr>
        <p:spPr>
          <a:xfrm>
            <a:off x="1053360" y="3255480"/>
            <a:ext cx="2735280" cy="699840"/>
          </a:xfrm>
          <a:prstGeom prst="rect">
            <a:avLst/>
          </a:prstGeom>
          <a:noFill/>
          <a:ln w="38160">
            <a:solidFill>
              <a:srgbClr val="ff6600"/>
            </a:solidFill>
            <a:round/>
          </a:ln>
        </p:spPr>
        <p:style>
          <a:lnRef idx="0"/>
          <a:fillRef idx="0"/>
          <a:effectRef idx="0"/>
          <a:fontRef idx="minor"/>
        </p:style>
        <p:txBody>
          <a:bodyPr wrap="none" lIns="90000" rIns="90000" tIns="45000" bIns="45000"/>
          <a:p>
            <a:pPr algn="ctr">
              <a:lnSpc>
                <a:spcPct val="100000"/>
              </a:lnSpc>
            </a:pPr>
            <a:r>
              <a:rPr b="0" lang="es-ES" sz="4000" spc="-1" strike="noStrike">
                <a:solidFill>
                  <a:srgbClr val="000000"/>
                </a:solidFill>
                <a:latin typeface="Trebuchet MS"/>
              </a:rPr>
              <a:t>INGENIERÍA</a:t>
            </a:r>
            <a:endParaRPr b="0" lang="es-ES" sz="4000" spc="-1" strike="noStrike">
              <a:latin typeface="Arial"/>
            </a:endParaRPr>
          </a:p>
        </p:txBody>
      </p:sp>
      <p:sp>
        <p:nvSpPr>
          <p:cNvPr id="168" name="CustomShape 4"/>
          <p:cNvSpPr/>
          <p:nvPr/>
        </p:nvSpPr>
        <p:spPr>
          <a:xfrm>
            <a:off x="4253760" y="3255480"/>
            <a:ext cx="3617640" cy="699840"/>
          </a:xfrm>
          <a:prstGeom prst="rect">
            <a:avLst/>
          </a:prstGeom>
          <a:noFill/>
          <a:ln w="38160">
            <a:solidFill>
              <a:srgbClr val="ff6600"/>
            </a:solidFill>
            <a:round/>
          </a:ln>
        </p:spPr>
        <p:style>
          <a:lnRef idx="0"/>
          <a:fillRef idx="0"/>
          <a:effectRef idx="0"/>
          <a:fontRef idx="minor"/>
        </p:style>
        <p:txBody>
          <a:bodyPr wrap="none" lIns="90000" rIns="90000" tIns="45000" bIns="45000"/>
          <a:p>
            <a:pPr algn="ctr">
              <a:lnSpc>
                <a:spcPct val="100000"/>
              </a:lnSpc>
            </a:pPr>
            <a:r>
              <a:rPr b="0" lang="es-ES" sz="4000" spc="-1" strike="noStrike">
                <a:solidFill>
                  <a:srgbClr val="000000"/>
                </a:solidFill>
                <a:latin typeface="Trebuchet MS"/>
              </a:rPr>
              <a:t>INSTALACIONES</a:t>
            </a:r>
            <a:endParaRPr b="0" lang="es-ES" sz="4000" spc="-1" strike="noStrike">
              <a:latin typeface="Arial"/>
            </a:endParaRPr>
          </a:p>
        </p:txBody>
      </p:sp>
      <p:sp>
        <p:nvSpPr>
          <p:cNvPr id="169" name="CustomShape 5"/>
          <p:cNvSpPr/>
          <p:nvPr/>
        </p:nvSpPr>
        <p:spPr>
          <a:xfrm>
            <a:off x="8337600" y="3255480"/>
            <a:ext cx="2611800" cy="699840"/>
          </a:xfrm>
          <a:prstGeom prst="rect">
            <a:avLst/>
          </a:prstGeom>
          <a:noFill/>
          <a:ln w="38160">
            <a:solidFill>
              <a:srgbClr val="ff6600"/>
            </a:solidFill>
            <a:round/>
          </a:ln>
        </p:spPr>
        <p:style>
          <a:lnRef idx="0"/>
          <a:fillRef idx="0"/>
          <a:effectRef idx="0"/>
          <a:fontRef idx="minor"/>
        </p:style>
        <p:txBody>
          <a:bodyPr wrap="none" lIns="90000" rIns="90000" tIns="45000" bIns="45000"/>
          <a:p>
            <a:pPr algn="ctr">
              <a:lnSpc>
                <a:spcPct val="100000"/>
              </a:lnSpc>
            </a:pPr>
            <a:r>
              <a:rPr b="0" lang="es-ES" sz="4000" spc="-1" strike="noStrike">
                <a:solidFill>
                  <a:srgbClr val="000000"/>
                </a:solidFill>
                <a:latin typeface="Trebuchet MS"/>
              </a:rPr>
              <a:t>MARRONES</a:t>
            </a:r>
            <a:endParaRPr b="0" lang="es-ES" sz="4000" spc="-1" strike="noStrike">
              <a:latin typeface="Arial"/>
            </a:endParaRPr>
          </a:p>
        </p:txBody>
      </p:sp>
      <p:sp>
        <p:nvSpPr>
          <p:cNvPr id="170" name="Line 6"/>
          <p:cNvSpPr/>
          <p:nvPr/>
        </p:nvSpPr>
        <p:spPr>
          <a:xfrm flipH="1" flipV="1">
            <a:off x="2410560" y="2683800"/>
            <a:ext cx="10440" cy="571320"/>
          </a:xfrm>
          <a:prstGeom prst="line">
            <a:avLst/>
          </a:prstGeom>
          <a:ln w="28440">
            <a:round/>
          </a:ln>
        </p:spPr>
        <p:style>
          <a:lnRef idx="1">
            <a:schemeClr val="accent1"/>
          </a:lnRef>
          <a:fillRef idx="0">
            <a:schemeClr val="accent1"/>
          </a:fillRef>
          <a:effectRef idx="0">
            <a:schemeClr val="accent1"/>
          </a:effectRef>
          <a:fontRef idx="minor"/>
        </p:style>
      </p:sp>
      <p:sp>
        <p:nvSpPr>
          <p:cNvPr id="171" name="Line 7"/>
          <p:cNvSpPr/>
          <p:nvPr/>
        </p:nvSpPr>
        <p:spPr>
          <a:xfrm flipV="1">
            <a:off x="9643680" y="2683800"/>
            <a:ext cx="360" cy="571320"/>
          </a:xfrm>
          <a:prstGeom prst="line">
            <a:avLst/>
          </a:prstGeom>
          <a:ln w="28440">
            <a:round/>
          </a:ln>
        </p:spPr>
        <p:style>
          <a:lnRef idx="1">
            <a:schemeClr val="accent1"/>
          </a:lnRef>
          <a:fillRef idx="0">
            <a:schemeClr val="accent1"/>
          </a:fillRef>
          <a:effectRef idx="0">
            <a:schemeClr val="accent1"/>
          </a:effectRef>
          <a:fontRef idx="minor"/>
        </p:style>
      </p:sp>
      <p:sp>
        <p:nvSpPr>
          <p:cNvPr id="172" name="Line 8"/>
          <p:cNvSpPr/>
          <p:nvPr/>
        </p:nvSpPr>
        <p:spPr>
          <a:xfrm flipH="1" flipV="1">
            <a:off x="6056280" y="2295720"/>
            <a:ext cx="6120" cy="959400"/>
          </a:xfrm>
          <a:prstGeom prst="line">
            <a:avLst/>
          </a:prstGeom>
          <a:ln w="28440">
            <a:round/>
          </a:ln>
        </p:spPr>
        <p:style>
          <a:lnRef idx="1">
            <a:schemeClr val="accent1"/>
          </a:lnRef>
          <a:fillRef idx="0">
            <a:schemeClr val="accent1"/>
          </a:fillRef>
          <a:effectRef idx="0">
            <a:schemeClr val="accent1"/>
          </a:effectRef>
          <a:fontRef idx="minor"/>
        </p:style>
      </p:sp>
      <p:sp>
        <p:nvSpPr>
          <p:cNvPr id="173" name="Line 9"/>
          <p:cNvSpPr/>
          <p:nvPr/>
        </p:nvSpPr>
        <p:spPr>
          <a:xfrm>
            <a:off x="2410560" y="2683800"/>
            <a:ext cx="7233120" cy="360"/>
          </a:xfrm>
          <a:prstGeom prst="line">
            <a:avLst/>
          </a:prstGeom>
          <a:ln w="28440">
            <a:round/>
          </a:ln>
        </p:spPr>
        <p:style>
          <a:lnRef idx="1">
            <a:schemeClr val="accent1"/>
          </a:lnRef>
          <a:fillRef idx="0">
            <a:schemeClr val="accent1"/>
          </a:fillRef>
          <a:effectRef idx="0">
            <a:schemeClr val="accent1"/>
          </a:effectRef>
          <a:fontRef idx="minor"/>
        </p:style>
      </p:sp>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TextShape 1"/>
          <p:cNvSpPr txBox="1"/>
          <p:nvPr/>
        </p:nvSpPr>
        <p:spPr>
          <a:xfrm>
            <a:off x="677160" y="609480"/>
            <a:ext cx="10801440" cy="1320480"/>
          </a:xfrm>
          <a:prstGeom prst="rect">
            <a:avLst/>
          </a:prstGeom>
          <a:noFill/>
          <a:ln>
            <a:noFill/>
          </a:ln>
        </p:spPr>
        <p:txBody>
          <a:bodyPr>
            <a:normAutofit/>
          </a:bodyPr>
          <a:p>
            <a:pPr>
              <a:lnSpc>
                <a:spcPct val="100000"/>
              </a:lnSpc>
            </a:pPr>
            <a:r>
              <a:rPr b="0" lang="en-US" sz="3600" spc="-1" strike="noStrike">
                <a:solidFill>
                  <a:srgbClr val="ff6600"/>
                </a:solidFill>
                <a:latin typeface="Trebuchet MS"/>
              </a:rPr>
              <a:t>CONOCIMIENTOS DE TRIGONOMETRÍA BÁSICA</a:t>
            </a:r>
            <a:br/>
            <a:r>
              <a:rPr b="0" lang="en-US" sz="1800" spc="-1" strike="noStrike">
                <a:solidFill>
                  <a:srgbClr val="808080"/>
                </a:solidFill>
                <a:latin typeface="Trebuchet MS"/>
              </a:rPr>
              <a:t>DISTANCIA ENTRE MÓDULOS</a:t>
            </a:r>
            <a:endParaRPr b="0" lang="en-US" sz="1800" spc="-1" strike="noStrike">
              <a:solidFill>
                <a:srgbClr val="000000"/>
              </a:solidFill>
              <a:latin typeface="Trebuchet MS"/>
            </a:endParaRPr>
          </a:p>
        </p:txBody>
      </p:sp>
      <p:sp>
        <p:nvSpPr>
          <p:cNvPr id="305" name="TextShape 2"/>
          <p:cNvSpPr txBox="1"/>
          <p:nvPr/>
        </p:nvSpPr>
        <p:spPr>
          <a:xfrm>
            <a:off x="677160" y="1575720"/>
            <a:ext cx="4615200" cy="4904280"/>
          </a:xfrm>
          <a:prstGeom prst="rect">
            <a:avLst/>
          </a:prstGeom>
          <a:noFill/>
          <a:ln>
            <a:noFill/>
          </a:ln>
        </p:spPr>
        <p:txBody>
          <a:bodyPr>
            <a:normAutofit/>
          </a:bodyPr>
          <a:p>
            <a:pPr marL="343080" indent="-342720">
              <a:lnSpc>
                <a:spcPct val="100000"/>
              </a:lnSpc>
              <a:spcBef>
                <a:spcPts val="1001"/>
              </a:spcBef>
              <a:buClr>
                <a:srgbClr val="ff6600"/>
              </a:buClr>
              <a:buSzPct val="80000"/>
              <a:buFont typeface="Wingdings 3" charset="2"/>
              <a:buChar char=""/>
            </a:pPr>
            <a:r>
              <a:rPr b="0" lang="en-US" sz="1800" spc="-1" strike="noStrike">
                <a:solidFill>
                  <a:srgbClr val="404040"/>
                </a:solidFill>
                <a:latin typeface="Trebuchet MS"/>
              </a:rPr>
              <a:t>¿Cuál es la altura del panel inclinado?</a:t>
            </a:r>
            <a:endParaRPr b="0" lang="en-US" sz="1800" spc="-1" strike="noStrike">
              <a:solidFill>
                <a:srgbClr val="404040"/>
              </a:solidFill>
              <a:latin typeface="Trebuchet MS"/>
            </a:endParaRPr>
          </a:p>
          <a:p>
            <a:pPr marL="343080" indent="-342720">
              <a:lnSpc>
                <a:spcPct val="100000"/>
              </a:lnSpc>
              <a:spcBef>
                <a:spcPts val="1001"/>
              </a:spcBef>
              <a:buClr>
                <a:srgbClr val="ff6600"/>
              </a:buClr>
              <a:buSzPct val="80000"/>
              <a:buFont typeface="Wingdings 3" charset="2"/>
              <a:buChar char=""/>
            </a:pPr>
            <a:r>
              <a:rPr b="0" lang="en-US" sz="1800" spc="-1" strike="noStrike">
                <a:solidFill>
                  <a:srgbClr val="404040"/>
                </a:solidFill>
                <a:latin typeface="Trebuchet MS"/>
              </a:rPr>
              <a:t>¿Qué distancia tiene que respetarse entre filas?</a:t>
            </a:r>
            <a:endParaRPr b="0" lang="en-US" sz="1800" spc="-1" strike="noStrike">
              <a:solidFill>
                <a:srgbClr val="404040"/>
              </a:solidFill>
              <a:latin typeface="Trebuchet MS"/>
            </a:endParaRPr>
          </a:p>
          <a:p>
            <a:pPr>
              <a:lnSpc>
                <a:spcPct val="100000"/>
              </a:lnSpc>
              <a:spcBef>
                <a:spcPts val="1001"/>
              </a:spcBef>
            </a:pPr>
            <a:endParaRPr b="0" lang="en-US" sz="1800" spc="-1" strike="noStrike">
              <a:solidFill>
                <a:srgbClr val="404040"/>
              </a:solidFill>
              <a:latin typeface="Trebuchet MS"/>
            </a:endParaRPr>
          </a:p>
        </p:txBody>
      </p:sp>
      <p:pic>
        <p:nvPicPr>
          <p:cNvPr id="306" name="Imagen 7" descr=""/>
          <p:cNvPicPr/>
          <p:nvPr/>
        </p:nvPicPr>
        <p:blipFill>
          <a:blip r:embed="rId1"/>
          <a:stretch/>
        </p:blipFill>
        <p:spPr>
          <a:xfrm>
            <a:off x="1341720" y="2896560"/>
            <a:ext cx="3286080" cy="1626840"/>
          </a:xfrm>
          <a:prstGeom prst="rect">
            <a:avLst/>
          </a:prstGeom>
          <a:ln>
            <a:noFill/>
          </a:ln>
        </p:spPr>
      </p:pic>
      <p:sp>
        <p:nvSpPr>
          <p:cNvPr id="307" name="CustomShape 3"/>
          <p:cNvSpPr/>
          <p:nvPr/>
        </p:nvSpPr>
        <p:spPr>
          <a:xfrm>
            <a:off x="2207520" y="4978080"/>
            <a:ext cx="1785960" cy="639000"/>
          </a:xfrm>
          <a:prstGeom prst="rect">
            <a:avLst/>
          </a:prstGeom>
          <a:noFill/>
          <a:ln>
            <a:noFill/>
          </a:ln>
        </p:spPr>
        <p:style>
          <a:lnRef idx="0"/>
          <a:fillRef idx="0"/>
          <a:effectRef idx="0"/>
          <a:fontRef idx="minor"/>
        </p:style>
        <p:txBody>
          <a:bodyPr wrap="none" lIns="90000" rIns="90000" tIns="45000" bIns="45000"/>
          <a:p>
            <a:pPr>
              <a:lnSpc>
                <a:spcPct val="100000"/>
              </a:lnSpc>
            </a:pPr>
            <a:r>
              <a:rPr b="0" i="1" lang="es-ES" sz="1800" spc="-1" strike="noStrike">
                <a:solidFill>
                  <a:srgbClr val="000000"/>
                </a:solidFill>
                <a:latin typeface="Cambria Math"/>
              </a:rPr>
              <a:t>h= L*sen ángulo</a:t>
            </a:r>
            <a:endParaRPr b="0" lang="es-ES" sz="1800" spc="-1" strike="noStrike">
              <a:latin typeface="Arial"/>
            </a:endParaRPr>
          </a:p>
          <a:p>
            <a:pPr>
              <a:lnSpc>
                <a:spcPct val="100000"/>
              </a:lnSpc>
            </a:pPr>
            <a:r>
              <a:rPr b="0" i="1" lang="es-ES" sz="1800" spc="-1" strike="noStrike">
                <a:solidFill>
                  <a:srgbClr val="000000"/>
                </a:solidFill>
                <a:latin typeface="Cambria Math"/>
              </a:rPr>
              <a:t>D= </a:t>
            </a:r>
            <a:r>
              <a:rPr b="0" lang="es-ES" sz="1800" spc="-1" strike="noStrike">
                <a:solidFill>
                  <a:srgbClr val="000000"/>
                </a:solidFill>
                <a:latin typeface="Open Sans"/>
                <a:ea typeface="Times New Roman"/>
              </a:rPr>
              <a:t>, </a:t>
            </a:r>
            <a:endParaRPr b="0" lang="es-ES" sz="1800" spc="-1" strike="noStrike">
              <a:latin typeface="Arial"/>
            </a:endParaRPr>
          </a:p>
        </p:txBody>
      </p:sp>
      <p:sp>
        <p:nvSpPr>
          <p:cNvPr id="308" name="CustomShape 4"/>
          <p:cNvSpPr/>
          <p:nvPr/>
        </p:nvSpPr>
        <p:spPr>
          <a:xfrm>
            <a:off x="2199240" y="4978080"/>
            <a:ext cx="1802520" cy="686160"/>
          </a:xfrm>
          <a:prstGeom prst="rect">
            <a:avLst/>
          </a:prstGeom>
          <a:blipFill rotWithShape="0">
            <a:blip r:embed="rId2"/>
            <a:stretch>
              <a:fillRect l="-3028" t="-41963" r="-2347" b="-127669"/>
            </a:stretch>
          </a:blipFill>
          <a:ln>
            <a:noFill/>
          </a:ln>
        </p:spPr>
        <p:style>
          <a:lnRef idx="0"/>
          <a:fillRef idx="0"/>
          <a:effectRef idx="0"/>
          <a:fontRef idx="minor"/>
        </p:style>
        <p:txBody>
          <a:bodyPr lIns="90000" rIns="90000" tIns="45000" bIns="45000"/>
          <a:p>
            <a:pPr>
              <a:lnSpc>
                <a:spcPct val="100000"/>
              </a:lnSpc>
            </a:pPr>
            <a:r>
              <a:rPr b="0" lang="es-ES" sz="1800" spc="-1" strike="noStrike">
                <a:latin typeface="Trebuchet MS"/>
              </a:rPr>
              <a:t> </a:t>
            </a:r>
            <a:endParaRPr b="0" lang="es-ES" sz="1800" spc="-1" strike="noStrike">
              <a:latin typeface="Arial"/>
            </a:endParaRPr>
          </a:p>
        </p:txBody>
      </p:sp>
      <p:pic>
        <p:nvPicPr>
          <p:cNvPr id="309" name="Imagen 9" descr=""/>
          <p:cNvPicPr/>
          <p:nvPr/>
        </p:nvPicPr>
        <p:blipFill>
          <a:blip r:embed="rId3"/>
          <a:stretch/>
        </p:blipFill>
        <p:spPr>
          <a:xfrm>
            <a:off x="5559120" y="1841400"/>
            <a:ext cx="6185880" cy="3479400"/>
          </a:xfrm>
          <a:prstGeom prst="rect">
            <a:avLst/>
          </a:prstGeom>
          <a:ln>
            <a:noFill/>
          </a:ln>
        </p:spPr>
      </p:pic>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TextShape 1"/>
          <p:cNvSpPr txBox="1"/>
          <p:nvPr/>
        </p:nvSpPr>
        <p:spPr>
          <a:xfrm>
            <a:off x="677160" y="609480"/>
            <a:ext cx="10801440" cy="1320480"/>
          </a:xfrm>
          <a:prstGeom prst="rect">
            <a:avLst/>
          </a:prstGeom>
          <a:noFill/>
          <a:ln>
            <a:noFill/>
          </a:ln>
        </p:spPr>
        <p:txBody>
          <a:bodyPr>
            <a:normAutofit/>
          </a:bodyPr>
          <a:p>
            <a:pPr>
              <a:lnSpc>
                <a:spcPct val="100000"/>
              </a:lnSpc>
            </a:pPr>
            <a:r>
              <a:rPr b="0" lang="en-US" sz="3600" spc="-1" strike="noStrike">
                <a:solidFill>
                  <a:srgbClr val="ff6600"/>
                </a:solidFill>
                <a:latin typeface="Trebuchet MS"/>
              </a:rPr>
              <a:t>CONOCIMIENTOS DE TRIGONOMETRÍA BÁSICA</a:t>
            </a:r>
            <a:br/>
            <a:r>
              <a:rPr b="0" lang="en-US" sz="1800" spc="-1" strike="noStrike">
                <a:solidFill>
                  <a:srgbClr val="808080"/>
                </a:solidFill>
                <a:latin typeface="Trebuchet MS"/>
              </a:rPr>
              <a:t>REPLANTEO</a:t>
            </a:r>
            <a:endParaRPr b="0" lang="en-US" sz="1800" spc="-1" strike="noStrike">
              <a:solidFill>
                <a:srgbClr val="000000"/>
              </a:solidFill>
              <a:latin typeface="Trebuchet MS"/>
            </a:endParaRPr>
          </a:p>
        </p:txBody>
      </p:sp>
      <p:grpSp>
        <p:nvGrpSpPr>
          <p:cNvPr id="311" name="Group 2"/>
          <p:cNvGrpSpPr/>
          <p:nvPr/>
        </p:nvGrpSpPr>
        <p:grpSpPr>
          <a:xfrm>
            <a:off x="306360" y="1791000"/>
            <a:ext cx="11543760" cy="4533120"/>
            <a:chOff x="306360" y="1791000"/>
            <a:chExt cx="11543760" cy="4533120"/>
          </a:xfrm>
        </p:grpSpPr>
        <p:pic>
          <p:nvPicPr>
            <p:cNvPr id="312" name="Imagen 3" descr=""/>
            <p:cNvPicPr/>
            <p:nvPr/>
          </p:nvPicPr>
          <p:blipFill>
            <a:blip r:embed="rId1"/>
            <a:stretch/>
          </p:blipFill>
          <p:spPr>
            <a:xfrm rot="5400000">
              <a:off x="3250800" y="2357280"/>
              <a:ext cx="4533120" cy="3399840"/>
            </a:xfrm>
            <a:prstGeom prst="rect">
              <a:avLst/>
            </a:prstGeom>
            <a:ln>
              <a:noFill/>
            </a:ln>
          </p:spPr>
        </p:pic>
        <p:pic>
          <p:nvPicPr>
            <p:cNvPr id="313" name="Imagen 4" descr=""/>
            <p:cNvPicPr/>
            <p:nvPr/>
          </p:nvPicPr>
          <p:blipFill>
            <a:blip r:embed="rId2"/>
            <a:stretch/>
          </p:blipFill>
          <p:spPr>
            <a:xfrm rot="5400000">
              <a:off x="-260280" y="2357280"/>
              <a:ext cx="4533120" cy="3399840"/>
            </a:xfrm>
            <a:prstGeom prst="rect">
              <a:avLst/>
            </a:prstGeom>
            <a:ln>
              <a:noFill/>
            </a:ln>
          </p:spPr>
        </p:pic>
        <p:pic>
          <p:nvPicPr>
            <p:cNvPr id="314" name="Imagen 10" descr=""/>
            <p:cNvPicPr/>
            <p:nvPr/>
          </p:nvPicPr>
          <p:blipFill>
            <a:blip r:embed="rId3"/>
            <a:stretch/>
          </p:blipFill>
          <p:spPr>
            <a:xfrm>
              <a:off x="7329240" y="1791000"/>
              <a:ext cx="4520880" cy="4520880"/>
            </a:xfrm>
            <a:prstGeom prst="rect">
              <a:avLst/>
            </a:prstGeom>
            <a:ln>
              <a:noFill/>
            </a:ln>
          </p:spPr>
        </p:pic>
      </p:grpSp>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TextShape 1"/>
          <p:cNvSpPr txBox="1"/>
          <p:nvPr/>
        </p:nvSpPr>
        <p:spPr>
          <a:xfrm>
            <a:off x="677160" y="609480"/>
            <a:ext cx="10801440" cy="1320480"/>
          </a:xfrm>
          <a:prstGeom prst="rect">
            <a:avLst/>
          </a:prstGeom>
          <a:noFill/>
          <a:ln>
            <a:noFill/>
          </a:ln>
        </p:spPr>
        <p:txBody>
          <a:bodyPr>
            <a:normAutofit/>
          </a:bodyPr>
          <a:p>
            <a:pPr>
              <a:lnSpc>
                <a:spcPct val="100000"/>
              </a:lnSpc>
            </a:pPr>
            <a:r>
              <a:rPr b="0" lang="en-US" sz="3600" spc="-1" strike="noStrike">
                <a:solidFill>
                  <a:srgbClr val="ff6600"/>
                </a:solidFill>
                <a:latin typeface="Trebuchet MS"/>
              </a:rPr>
              <a:t>ELECTRICIDAD</a:t>
            </a:r>
            <a:br/>
            <a:r>
              <a:rPr b="0" lang="en-US" sz="1800" spc="-1" strike="noStrike">
                <a:solidFill>
                  <a:srgbClr val="808080"/>
                </a:solidFill>
                <a:latin typeface="Trebuchet MS"/>
              </a:rPr>
              <a:t>ESTADO PREVIO DE LAS INSTALACIONES</a:t>
            </a:r>
            <a:endParaRPr b="0" lang="en-US" sz="1800" spc="-1" strike="noStrike">
              <a:solidFill>
                <a:srgbClr val="000000"/>
              </a:solidFill>
              <a:latin typeface="Trebuchet MS"/>
            </a:endParaRPr>
          </a:p>
        </p:txBody>
      </p:sp>
      <p:pic>
        <p:nvPicPr>
          <p:cNvPr id="316" name="Imagen 4" descr=""/>
          <p:cNvPicPr/>
          <p:nvPr/>
        </p:nvPicPr>
        <p:blipFill>
          <a:blip r:embed="rId1"/>
          <a:srcRect l="8821" t="0" r="0" b="0"/>
          <a:stretch/>
        </p:blipFill>
        <p:spPr>
          <a:xfrm>
            <a:off x="4356000" y="1650960"/>
            <a:ext cx="7328160" cy="4520880"/>
          </a:xfrm>
          <a:prstGeom prst="rect">
            <a:avLst/>
          </a:prstGeom>
          <a:ln>
            <a:noFill/>
          </a:ln>
        </p:spPr>
      </p:pic>
      <p:pic>
        <p:nvPicPr>
          <p:cNvPr id="317" name="Imagen 10" descr=""/>
          <p:cNvPicPr/>
          <p:nvPr/>
        </p:nvPicPr>
        <p:blipFill>
          <a:blip r:embed="rId2"/>
          <a:stretch/>
        </p:blipFill>
        <p:spPr>
          <a:xfrm rot="5400000">
            <a:off x="109440" y="2193840"/>
            <a:ext cx="4546080" cy="3409560"/>
          </a:xfrm>
          <a:prstGeom prst="rect">
            <a:avLst/>
          </a:prstGeom>
          <a:ln>
            <a:noFill/>
          </a:ln>
        </p:spPr>
      </p:pic>
    </p:spTree>
  </p:cSld>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TextShape 1"/>
          <p:cNvSpPr txBox="1"/>
          <p:nvPr/>
        </p:nvSpPr>
        <p:spPr>
          <a:xfrm>
            <a:off x="677160" y="609480"/>
            <a:ext cx="10801440" cy="1320480"/>
          </a:xfrm>
          <a:prstGeom prst="rect">
            <a:avLst/>
          </a:prstGeom>
          <a:noFill/>
          <a:ln>
            <a:noFill/>
          </a:ln>
        </p:spPr>
        <p:txBody>
          <a:bodyPr>
            <a:normAutofit/>
          </a:bodyPr>
          <a:p>
            <a:pPr>
              <a:lnSpc>
                <a:spcPct val="100000"/>
              </a:lnSpc>
            </a:pPr>
            <a:r>
              <a:rPr b="0" lang="en-US" sz="3600" spc="-1" strike="noStrike">
                <a:solidFill>
                  <a:srgbClr val="ff6600"/>
                </a:solidFill>
                <a:latin typeface="Trebuchet MS"/>
              </a:rPr>
              <a:t>ELECTRICIDAD</a:t>
            </a:r>
            <a:br/>
            <a:r>
              <a:rPr b="0" lang="en-US" sz="1800" spc="-1" strike="noStrike">
                <a:solidFill>
                  <a:srgbClr val="808080"/>
                </a:solidFill>
                <a:latin typeface="Trebuchet MS"/>
              </a:rPr>
              <a:t>ESTADO PREVIO DE LAS INSTALACIONES</a:t>
            </a:r>
            <a:endParaRPr b="0" lang="en-US" sz="1800" spc="-1" strike="noStrike">
              <a:solidFill>
                <a:srgbClr val="000000"/>
              </a:solidFill>
              <a:latin typeface="Trebuchet MS"/>
            </a:endParaRPr>
          </a:p>
        </p:txBody>
      </p:sp>
      <p:pic>
        <p:nvPicPr>
          <p:cNvPr id="319" name="Imagen 3" descr=""/>
          <p:cNvPicPr/>
          <p:nvPr/>
        </p:nvPicPr>
        <p:blipFill>
          <a:blip r:embed="rId1"/>
          <a:srcRect l="0" t="44484" r="0" b="0"/>
          <a:stretch/>
        </p:blipFill>
        <p:spPr>
          <a:xfrm>
            <a:off x="3056400" y="1765440"/>
            <a:ext cx="6043320" cy="4472640"/>
          </a:xfrm>
          <a:prstGeom prst="rect">
            <a:avLst/>
          </a:prstGeom>
          <a:ln>
            <a:noFill/>
          </a:ln>
        </p:spPr>
      </p:pic>
    </p:spTree>
  </p:cSld>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TextShape 1"/>
          <p:cNvSpPr txBox="1"/>
          <p:nvPr/>
        </p:nvSpPr>
        <p:spPr>
          <a:xfrm>
            <a:off x="677160" y="609480"/>
            <a:ext cx="10801440" cy="1320480"/>
          </a:xfrm>
          <a:prstGeom prst="rect">
            <a:avLst/>
          </a:prstGeom>
          <a:noFill/>
          <a:ln>
            <a:noFill/>
          </a:ln>
        </p:spPr>
        <p:txBody>
          <a:bodyPr>
            <a:normAutofit/>
          </a:bodyPr>
          <a:p>
            <a:pPr>
              <a:lnSpc>
                <a:spcPct val="100000"/>
              </a:lnSpc>
            </a:pPr>
            <a:r>
              <a:rPr b="0" lang="en-US" sz="3600" spc="-1" strike="noStrike">
                <a:solidFill>
                  <a:srgbClr val="ff6600"/>
                </a:solidFill>
                <a:latin typeface="Trebuchet MS"/>
              </a:rPr>
              <a:t>ELECTRICIDAD</a:t>
            </a:r>
            <a:br/>
            <a:r>
              <a:rPr b="0" lang="en-US" sz="1800" spc="-1" strike="noStrike">
                <a:solidFill>
                  <a:srgbClr val="808080"/>
                </a:solidFill>
                <a:latin typeface="Trebuchet MS"/>
              </a:rPr>
              <a:t>CONOCER LAS CARACTERÍSTICAS DE LOS EQUIPOS</a:t>
            </a:r>
            <a:endParaRPr b="0" lang="en-US" sz="1800" spc="-1" strike="noStrike">
              <a:solidFill>
                <a:srgbClr val="000000"/>
              </a:solidFill>
              <a:latin typeface="Trebuchet MS"/>
            </a:endParaRPr>
          </a:p>
        </p:txBody>
      </p:sp>
      <p:pic>
        <p:nvPicPr>
          <p:cNvPr id="321" name="Imagen 10" descr=""/>
          <p:cNvPicPr/>
          <p:nvPr/>
        </p:nvPicPr>
        <p:blipFill>
          <a:blip r:embed="rId1"/>
          <a:srcRect l="0" t="0" r="0" b="8576"/>
          <a:stretch/>
        </p:blipFill>
        <p:spPr>
          <a:xfrm>
            <a:off x="524880" y="1790640"/>
            <a:ext cx="3479400" cy="4241520"/>
          </a:xfrm>
          <a:prstGeom prst="rect">
            <a:avLst/>
          </a:prstGeom>
          <a:ln>
            <a:noFill/>
          </a:ln>
        </p:spPr>
      </p:pic>
      <p:pic>
        <p:nvPicPr>
          <p:cNvPr id="322" name="Imagen 11" descr=""/>
          <p:cNvPicPr/>
          <p:nvPr/>
        </p:nvPicPr>
        <p:blipFill>
          <a:blip r:embed="rId2"/>
          <a:stretch/>
        </p:blipFill>
        <p:spPr>
          <a:xfrm rot="16200000">
            <a:off x="5900760" y="147960"/>
            <a:ext cx="4241520" cy="7527600"/>
          </a:xfrm>
          <a:prstGeom prst="rect">
            <a:avLst/>
          </a:prstGeom>
          <a:ln>
            <a:noFill/>
          </a:ln>
        </p:spPr>
      </p:pic>
    </p:spTree>
  </p:cSld>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TextShape 1"/>
          <p:cNvSpPr txBox="1"/>
          <p:nvPr/>
        </p:nvSpPr>
        <p:spPr>
          <a:xfrm>
            <a:off x="677160" y="609480"/>
            <a:ext cx="10801440" cy="1320480"/>
          </a:xfrm>
          <a:prstGeom prst="rect">
            <a:avLst/>
          </a:prstGeom>
          <a:noFill/>
          <a:ln>
            <a:noFill/>
          </a:ln>
        </p:spPr>
        <p:txBody>
          <a:bodyPr>
            <a:normAutofit/>
          </a:bodyPr>
          <a:p>
            <a:pPr>
              <a:lnSpc>
                <a:spcPct val="100000"/>
              </a:lnSpc>
            </a:pPr>
            <a:r>
              <a:rPr b="0" lang="en-US" sz="3600" spc="-1" strike="noStrike">
                <a:solidFill>
                  <a:srgbClr val="ff6600"/>
                </a:solidFill>
                <a:latin typeface="Trebuchet MS"/>
              </a:rPr>
              <a:t>ELECTRICIDAD</a:t>
            </a:r>
            <a:br/>
            <a:r>
              <a:rPr b="0" lang="en-US" sz="1800" spc="-1" strike="noStrike">
                <a:solidFill>
                  <a:srgbClr val="808080"/>
                </a:solidFill>
                <a:latin typeface="Trebuchet MS"/>
              </a:rPr>
              <a:t>CAPACIDAD DE ADAPTACIÓN A NUEVOS SISTEMAS</a:t>
            </a:r>
            <a:endParaRPr b="0" lang="en-US" sz="1800" spc="-1" strike="noStrike">
              <a:solidFill>
                <a:srgbClr val="000000"/>
              </a:solidFill>
              <a:latin typeface="Trebuchet MS"/>
            </a:endParaRPr>
          </a:p>
        </p:txBody>
      </p:sp>
      <p:pic>
        <p:nvPicPr>
          <p:cNvPr id="324" name="Imagen 2" descr=""/>
          <p:cNvPicPr/>
          <p:nvPr/>
        </p:nvPicPr>
        <p:blipFill>
          <a:blip r:embed="rId1"/>
          <a:stretch/>
        </p:blipFill>
        <p:spPr>
          <a:xfrm>
            <a:off x="880560" y="1676520"/>
            <a:ext cx="2607840" cy="4636440"/>
          </a:xfrm>
          <a:prstGeom prst="rect">
            <a:avLst/>
          </a:prstGeom>
          <a:ln>
            <a:noFill/>
          </a:ln>
        </p:spPr>
      </p:pic>
      <p:pic>
        <p:nvPicPr>
          <p:cNvPr id="325" name="Imagen 5" descr=""/>
          <p:cNvPicPr/>
          <p:nvPr/>
        </p:nvPicPr>
        <p:blipFill>
          <a:blip r:embed="rId2"/>
          <a:stretch/>
        </p:blipFill>
        <p:spPr>
          <a:xfrm>
            <a:off x="8103600" y="1676520"/>
            <a:ext cx="3477240" cy="4636440"/>
          </a:xfrm>
          <a:prstGeom prst="rect">
            <a:avLst/>
          </a:prstGeom>
          <a:ln>
            <a:noFill/>
          </a:ln>
        </p:spPr>
      </p:pic>
      <p:pic>
        <p:nvPicPr>
          <p:cNvPr id="326" name="Imagen 7" descr=""/>
          <p:cNvPicPr/>
          <p:nvPr/>
        </p:nvPicPr>
        <p:blipFill>
          <a:blip r:embed="rId3"/>
          <a:srcRect l="8051" t="5228" r="0" b="12939"/>
          <a:stretch/>
        </p:blipFill>
        <p:spPr>
          <a:xfrm>
            <a:off x="4329360" y="1676520"/>
            <a:ext cx="2933280" cy="4641120"/>
          </a:xfrm>
          <a:prstGeom prst="rect">
            <a:avLst/>
          </a:prstGeom>
          <a:ln>
            <a:noFill/>
          </a:ln>
        </p:spPr>
      </p:pic>
      <p:sp>
        <p:nvSpPr>
          <p:cNvPr id="327" name="CustomShape 2"/>
          <p:cNvSpPr/>
          <p:nvPr/>
        </p:nvSpPr>
        <p:spPr>
          <a:xfrm>
            <a:off x="3695040" y="3475440"/>
            <a:ext cx="420480" cy="639000"/>
          </a:xfrm>
          <a:prstGeom prst="rect">
            <a:avLst/>
          </a:prstGeom>
          <a:noFill/>
          <a:ln>
            <a:noFill/>
          </a:ln>
        </p:spPr>
        <p:style>
          <a:lnRef idx="0"/>
          <a:fillRef idx="0"/>
          <a:effectRef idx="0"/>
          <a:fontRef idx="minor"/>
        </p:style>
        <p:txBody>
          <a:bodyPr wrap="none" lIns="90000" rIns="90000" tIns="45000" bIns="45000"/>
          <a:p>
            <a:pPr>
              <a:lnSpc>
                <a:spcPct val="100000"/>
              </a:lnSpc>
            </a:pPr>
            <a:r>
              <a:rPr b="0" lang="es-ES" sz="3600" spc="-1" strike="noStrike">
                <a:solidFill>
                  <a:srgbClr val="000000"/>
                </a:solidFill>
                <a:latin typeface="Trebuchet MS"/>
              </a:rPr>
              <a:t>+</a:t>
            </a:r>
            <a:endParaRPr b="0" lang="es-ES" sz="3600" spc="-1" strike="noStrike">
              <a:latin typeface="Arial"/>
            </a:endParaRPr>
          </a:p>
        </p:txBody>
      </p:sp>
      <p:sp>
        <p:nvSpPr>
          <p:cNvPr id="328" name="CustomShape 3"/>
          <p:cNvSpPr/>
          <p:nvPr/>
        </p:nvSpPr>
        <p:spPr>
          <a:xfrm>
            <a:off x="7472880" y="3475440"/>
            <a:ext cx="420480" cy="639000"/>
          </a:xfrm>
          <a:prstGeom prst="rect">
            <a:avLst/>
          </a:prstGeom>
          <a:noFill/>
          <a:ln>
            <a:noFill/>
          </a:ln>
        </p:spPr>
        <p:style>
          <a:lnRef idx="0"/>
          <a:fillRef idx="0"/>
          <a:effectRef idx="0"/>
          <a:fontRef idx="minor"/>
        </p:style>
        <p:txBody>
          <a:bodyPr wrap="none" lIns="90000" rIns="90000" tIns="45000" bIns="45000"/>
          <a:p>
            <a:pPr>
              <a:lnSpc>
                <a:spcPct val="100000"/>
              </a:lnSpc>
            </a:pPr>
            <a:r>
              <a:rPr b="0" lang="es-ES" sz="3600" spc="-1" strike="noStrike">
                <a:solidFill>
                  <a:srgbClr val="000000"/>
                </a:solidFill>
                <a:latin typeface="Trebuchet MS"/>
              </a:rPr>
              <a:t>=</a:t>
            </a:r>
            <a:endParaRPr b="0" lang="es-ES" sz="3600" spc="-1" strike="noStrike">
              <a:latin typeface="Arial"/>
            </a:endParaRPr>
          </a:p>
        </p:txBody>
      </p:sp>
    </p:spTree>
  </p:cSld>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9" name="TextShape 1"/>
          <p:cNvSpPr txBox="1"/>
          <p:nvPr/>
        </p:nvSpPr>
        <p:spPr>
          <a:xfrm>
            <a:off x="677160" y="609480"/>
            <a:ext cx="10801440" cy="1320480"/>
          </a:xfrm>
          <a:prstGeom prst="rect">
            <a:avLst/>
          </a:prstGeom>
          <a:noFill/>
          <a:ln>
            <a:noFill/>
          </a:ln>
        </p:spPr>
        <p:txBody>
          <a:bodyPr>
            <a:normAutofit/>
          </a:bodyPr>
          <a:p>
            <a:pPr>
              <a:lnSpc>
                <a:spcPct val="100000"/>
              </a:lnSpc>
            </a:pPr>
            <a:r>
              <a:rPr b="0" lang="en-US" sz="3600" spc="-1" strike="noStrike">
                <a:solidFill>
                  <a:srgbClr val="ff6600"/>
                </a:solidFill>
                <a:latin typeface="Trebuchet MS"/>
              </a:rPr>
              <a:t>TECNOLOGÍAS</a:t>
            </a:r>
            <a:br/>
            <a:r>
              <a:rPr b="0" lang="en-US" sz="1800" spc="-1" strike="noStrike">
                <a:solidFill>
                  <a:srgbClr val="808080"/>
                </a:solidFill>
                <a:latin typeface="Trebuchet MS"/>
              </a:rPr>
              <a:t>DIVERSIDAD DE SISTEMAS</a:t>
            </a:r>
            <a:endParaRPr b="0" lang="en-US" sz="1800" spc="-1" strike="noStrike">
              <a:solidFill>
                <a:srgbClr val="000000"/>
              </a:solidFill>
              <a:latin typeface="Trebuchet MS"/>
            </a:endParaRPr>
          </a:p>
        </p:txBody>
      </p:sp>
      <p:pic>
        <p:nvPicPr>
          <p:cNvPr id="330" name="Imagen 2" descr=""/>
          <p:cNvPicPr/>
          <p:nvPr/>
        </p:nvPicPr>
        <p:blipFill>
          <a:blip r:embed="rId1"/>
          <a:stretch/>
        </p:blipFill>
        <p:spPr>
          <a:xfrm rot="5400000">
            <a:off x="306000" y="2491920"/>
            <a:ext cx="4495320" cy="3371400"/>
          </a:xfrm>
          <a:prstGeom prst="rect">
            <a:avLst/>
          </a:prstGeom>
          <a:ln>
            <a:noFill/>
          </a:ln>
        </p:spPr>
      </p:pic>
      <p:pic>
        <p:nvPicPr>
          <p:cNvPr id="331" name="Imagen 4" descr=""/>
          <p:cNvPicPr/>
          <p:nvPr/>
        </p:nvPicPr>
        <p:blipFill>
          <a:blip r:embed="rId2"/>
          <a:stretch/>
        </p:blipFill>
        <p:spPr>
          <a:xfrm rot="5400000">
            <a:off x="3868200" y="2491920"/>
            <a:ext cx="4495320" cy="3371400"/>
          </a:xfrm>
          <a:prstGeom prst="rect">
            <a:avLst/>
          </a:prstGeom>
          <a:ln>
            <a:noFill/>
          </a:ln>
        </p:spPr>
      </p:pic>
      <p:pic>
        <p:nvPicPr>
          <p:cNvPr id="332" name="Imagen 5" descr=""/>
          <p:cNvPicPr/>
          <p:nvPr/>
        </p:nvPicPr>
        <p:blipFill>
          <a:blip r:embed="rId3"/>
          <a:srcRect l="35429" t="0" r="6233" b="0"/>
          <a:stretch/>
        </p:blipFill>
        <p:spPr>
          <a:xfrm>
            <a:off x="7992360" y="1930320"/>
            <a:ext cx="3449520" cy="4435200"/>
          </a:xfrm>
          <a:prstGeom prst="rect">
            <a:avLst/>
          </a:prstGeom>
          <a:ln>
            <a:noFill/>
          </a:ln>
        </p:spPr>
      </p:pic>
    </p:spTree>
  </p:cSld>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TextShape 1"/>
          <p:cNvSpPr txBox="1"/>
          <p:nvPr/>
        </p:nvSpPr>
        <p:spPr>
          <a:xfrm>
            <a:off x="677160" y="609480"/>
            <a:ext cx="10801440" cy="1320480"/>
          </a:xfrm>
          <a:prstGeom prst="rect">
            <a:avLst/>
          </a:prstGeom>
          <a:noFill/>
          <a:ln>
            <a:noFill/>
          </a:ln>
        </p:spPr>
        <p:txBody>
          <a:bodyPr>
            <a:normAutofit/>
          </a:bodyPr>
          <a:p>
            <a:pPr>
              <a:lnSpc>
                <a:spcPct val="100000"/>
              </a:lnSpc>
            </a:pPr>
            <a:r>
              <a:rPr b="0" lang="en-US" sz="3600" spc="-1" strike="noStrike">
                <a:solidFill>
                  <a:srgbClr val="ff6600"/>
                </a:solidFill>
                <a:latin typeface="Trebuchet MS"/>
              </a:rPr>
              <a:t>TECNOLOGÍAS</a:t>
            </a:r>
            <a:br/>
            <a:r>
              <a:rPr b="0" lang="en-US" sz="1800" spc="-1" strike="noStrike">
                <a:solidFill>
                  <a:srgbClr val="808080"/>
                </a:solidFill>
                <a:latin typeface="Trebuchet MS"/>
              </a:rPr>
              <a:t>DIVERSIDAD DE SISTEMAS</a:t>
            </a:r>
            <a:endParaRPr b="0" lang="en-US" sz="1800" spc="-1" strike="noStrike">
              <a:solidFill>
                <a:srgbClr val="000000"/>
              </a:solidFill>
              <a:latin typeface="Trebuchet MS"/>
            </a:endParaRPr>
          </a:p>
        </p:txBody>
      </p:sp>
      <p:grpSp>
        <p:nvGrpSpPr>
          <p:cNvPr id="334" name="Group 2"/>
          <p:cNvGrpSpPr/>
          <p:nvPr/>
        </p:nvGrpSpPr>
        <p:grpSpPr>
          <a:xfrm>
            <a:off x="1299960" y="1673280"/>
            <a:ext cx="9556560" cy="4409640"/>
            <a:chOff x="1299960" y="1673280"/>
            <a:chExt cx="9556560" cy="4409640"/>
          </a:xfrm>
        </p:grpSpPr>
        <p:pic>
          <p:nvPicPr>
            <p:cNvPr id="335" name="Imagen 3" descr=""/>
            <p:cNvPicPr/>
            <p:nvPr/>
          </p:nvPicPr>
          <p:blipFill>
            <a:blip r:embed="rId1"/>
            <a:stretch/>
          </p:blipFill>
          <p:spPr>
            <a:xfrm>
              <a:off x="1299960" y="1673280"/>
              <a:ext cx="5879880" cy="4409640"/>
            </a:xfrm>
            <a:prstGeom prst="rect">
              <a:avLst/>
            </a:prstGeom>
            <a:ln>
              <a:noFill/>
            </a:ln>
          </p:spPr>
        </p:pic>
        <p:pic>
          <p:nvPicPr>
            <p:cNvPr id="336" name="Imagen 6" descr=""/>
            <p:cNvPicPr/>
            <p:nvPr/>
          </p:nvPicPr>
          <p:blipFill>
            <a:blip r:embed="rId2"/>
            <a:stretch/>
          </p:blipFill>
          <p:spPr>
            <a:xfrm>
              <a:off x="7549200" y="1673280"/>
              <a:ext cx="3307320" cy="4409640"/>
            </a:xfrm>
            <a:prstGeom prst="rect">
              <a:avLst/>
            </a:prstGeom>
            <a:ln>
              <a:noFill/>
            </a:ln>
          </p:spPr>
        </p:pic>
      </p:grpSp>
    </p:spTree>
  </p:cSld>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TextShape 1"/>
          <p:cNvSpPr txBox="1"/>
          <p:nvPr/>
        </p:nvSpPr>
        <p:spPr>
          <a:xfrm>
            <a:off x="677160" y="609480"/>
            <a:ext cx="10801440" cy="1320480"/>
          </a:xfrm>
          <a:prstGeom prst="rect">
            <a:avLst/>
          </a:prstGeom>
          <a:noFill/>
          <a:ln>
            <a:noFill/>
          </a:ln>
        </p:spPr>
        <p:txBody>
          <a:bodyPr>
            <a:normAutofit/>
          </a:bodyPr>
          <a:p>
            <a:pPr>
              <a:lnSpc>
                <a:spcPct val="100000"/>
              </a:lnSpc>
            </a:pPr>
            <a:r>
              <a:rPr b="0" lang="en-US" sz="3600" spc="-1" strike="noStrike">
                <a:solidFill>
                  <a:srgbClr val="ff6600"/>
                </a:solidFill>
                <a:latin typeface="Trebuchet MS"/>
              </a:rPr>
              <a:t>PREVENCIÓN DE RIESGOS LABORALES</a:t>
            </a:r>
            <a:br/>
            <a:r>
              <a:rPr b="0" lang="en-US" sz="1800" spc="-1" strike="noStrike">
                <a:solidFill>
                  <a:srgbClr val="808080"/>
                </a:solidFill>
                <a:latin typeface="Trebuchet MS"/>
              </a:rPr>
              <a:t>TRABAJOS EN ALTURA</a:t>
            </a:r>
            <a:endParaRPr b="0" lang="en-US" sz="1800" spc="-1" strike="noStrike">
              <a:solidFill>
                <a:srgbClr val="000000"/>
              </a:solidFill>
              <a:latin typeface="Trebuchet MS"/>
            </a:endParaRPr>
          </a:p>
        </p:txBody>
      </p:sp>
      <p:pic>
        <p:nvPicPr>
          <p:cNvPr id="338" name="Imagen 5" descr=""/>
          <p:cNvPicPr/>
          <p:nvPr/>
        </p:nvPicPr>
        <p:blipFill>
          <a:blip r:embed="rId1"/>
          <a:stretch/>
        </p:blipFill>
        <p:spPr>
          <a:xfrm>
            <a:off x="8129520" y="1562040"/>
            <a:ext cx="2538000" cy="4512240"/>
          </a:xfrm>
          <a:prstGeom prst="rect">
            <a:avLst/>
          </a:prstGeom>
          <a:ln>
            <a:noFill/>
          </a:ln>
        </p:spPr>
      </p:pic>
      <p:pic>
        <p:nvPicPr>
          <p:cNvPr id="339" name="Imagen 10" descr=""/>
          <p:cNvPicPr/>
          <p:nvPr/>
        </p:nvPicPr>
        <p:blipFill>
          <a:blip r:embed="rId2"/>
          <a:stretch/>
        </p:blipFill>
        <p:spPr>
          <a:xfrm>
            <a:off x="1032840" y="1562040"/>
            <a:ext cx="5994000" cy="4495320"/>
          </a:xfrm>
          <a:prstGeom prst="rect">
            <a:avLst/>
          </a:prstGeom>
          <a:ln>
            <a:noFill/>
          </a:ln>
        </p:spPr>
      </p:pic>
    </p:spTree>
  </p:cSld>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TextShape 1"/>
          <p:cNvSpPr txBox="1"/>
          <p:nvPr/>
        </p:nvSpPr>
        <p:spPr>
          <a:xfrm>
            <a:off x="677160" y="609480"/>
            <a:ext cx="10801440" cy="1320480"/>
          </a:xfrm>
          <a:prstGeom prst="rect">
            <a:avLst/>
          </a:prstGeom>
          <a:noFill/>
          <a:ln>
            <a:noFill/>
          </a:ln>
        </p:spPr>
        <p:txBody>
          <a:bodyPr>
            <a:normAutofit/>
          </a:bodyPr>
          <a:p>
            <a:pPr>
              <a:lnSpc>
                <a:spcPct val="100000"/>
              </a:lnSpc>
            </a:pPr>
            <a:r>
              <a:rPr b="0" lang="en-US" sz="3600" spc="-1" strike="noStrike">
                <a:solidFill>
                  <a:srgbClr val="ff6600"/>
                </a:solidFill>
                <a:latin typeface="Trebuchet MS"/>
              </a:rPr>
              <a:t>PREVENCIÓN DE RIESGOS LABORALES</a:t>
            </a:r>
            <a:br/>
            <a:r>
              <a:rPr b="0" lang="en-US" sz="1800" spc="-1" strike="noStrike">
                <a:solidFill>
                  <a:srgbClr val="808080"/>
                </a:solidFill>
                <a:latin typeface="Trebuchet MS"/>
              </a:rPr>
              <a:t>EQUIPAMIENTO MÍNIMO</a:t>
            </a:r>
            <a:endParaRPr b="0" lang="en-US" sz="1800" spc="-1" strike="noStrike">
              <a:solidFill>
                <a:srgbClr val="000000"/>
              </a:solidFill>
              <a:latin typeface="Trebuchet MS"/>
            </a:endParaRPr>
          </a:p>
        </p:txBody>
      </p:sp>
      <p:pic>
        <p:nvPicPr>
          <p:cNvPr id="341" name="Imagen 3" descr=""/>
          <p:cNvPicPr/>
          <p:nvPr/>
        </p:nvPicPr>
        <p:blipFill>
          <a:blip r:embed="rId1"/>
          <a:stretch/>
        </p:blipFill>
        <p:spPr>
          <a:xfrm>
            <a:off x="1414440" y="1708200"/>
            <a:ext cx="3342960" cy="4457520"/>
          </a:xfrm>
          <a:prstGeom prst="rect">
            <a:avLst/>
          </a:prstGeom>
          <a:ln>
            <a:noFill/>
          </a:ln>
        </p:spPr>
      </p:pic>
      <p:pic>
        <p:nvPicPr>
          <p:cNvPr id="342" name="Imagen 4" descr=""/>
          <p:cNvPicPr/>
          <p:nvPr/>
        </p:nvPicPr>
        <p:blipFill>
          <a:blip r:embed="rId2"/>
          <a:stretch/>
        </p:blipFill>
        <p:spPr>
          <a:xfrm>
            <a:off x="5359320" y="1708200"/>
            <a:ext cx="5943240" cy="4457520"/>
          </a:xfrm>
          <a:prstGeom prst="rect">
            <a:avLst/>
          </a:prstGeom>
          <a:ln>
            <a:noFill/>
          </a:ln>
        </p:spPr>
      </p:pic>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TextShape 1"/>
          <p:cNvSpPr txBox="1"/>
          <p:nvPr/>
        </p:nvSpPr>
        <p:spPr>
          <a:xfrm>
            <a:off x="1506960" y="2404440"/>
            <a:ext cx="7766640" cy="1645920"/>
          </a:xfrm>
          <a:prstGeom prst="rect">
            <a:avLst/>
          </a:prstGeom>
          <a:noFill/>
          <a:ln>
            <a:noFill/>
          </a:ln>
        </p:spPr>
        <p:txBody>
          <a:bodyPr anchor="b"/>
          <a:p>
            <a:pPr algn="r">
              <a:lnSpc>
                <a:spcPct val="100000"/>
              </a:lnSpc>
            </a:pPr>
            <a:r>
              <a:rPr b="0" lang="en-US" sz="5400" spc="-1" strike="noStrike">
                <a:solidFill>
                  <a:srgbClr val="ff6600"/>
                </a:solidFill>
                <a:latin typeface="Trebuchet MS"/>
              </a:rPr>
              <a:t>INSTALACIONES FOTOVOLTAICAS</a:t>
            </a:r>
            <a:endParaRPr b="0" lang="en-US" sz="5400" spc="-1" strike="noStrike">
              <a:solidFill>
                <a:srgbClr val="000000"/>
              </a:solidFill>
              <a:latin typeface="Trebuchet MS"/>
            </a:endParaRPr>
          </a:p>
        </p:txBody>
      </p:sp>
      <p:sp>
        <p:nvSpPr>
          <p:cNvPr id="175" name="TextShape 2"/>
          <p:cNvSpPr txBox="1"/>
          <p:nvPr/>
        </p:nvSpPr>
        <p:spPr>
          <a:xfrm>
            <a:off x="1506960" y="4050720"/>
            <a:ext cx="7766640" cy="1096560"/>
          </a:xfrm>
          <a:prstGeom prst="rect">
            <a:avLst/>
          </a:prstGeom>
          <a:noFill/>
          <a:ln>
            <a:noFill/>
          </a:ln>
        </p:spPr>
        <p:txBody>
          <a:bodyPr/>
          <a:p>
            <a:pPr algn="r">
              <a:lnSpc>
                <a:spcPct val="100000"/>
              </a:lnSpc>
              <a:spcBef>
                <a:spcPts val="1001"/>
              </a:spcBef>
            </a:pPr>
            <a:r>
              <a:rPr b="0" lang="es-ES" sz="1800" spc="-1" strike="noStrike">
                <a:solidFill>
                  <a:srgbClr val="808080"/>
                </a:solidFill>
                <a:latin typeface="Trebuchet MS"/>
              </a:rPr>
              <a:t>OBJETIVOS</a:t>
            </a:r>
            <a:endParaRPr b="0" lang="es-ES" sz="1800" spc="-1" strike="noStrike">
              <a:latin typeface="Arial"/>
            </a:endParaRPr>
          </a:p>
        </p:txBody>
      </p:sp>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TextShape 1"/>
          <p:cNvSpPr txBox="1"/>
          <p:nvPr/>
        </p:nvSpPr>
        <p:spPr>
          <a:xfrm>
            <a:off x="677160" y="609480"/>
            <a:ext cx="10801440" cy="1320480"/>
          </a:xfrm>
          <a:prstGeom prst="rect">
            <a:avLst/>
          </a:prstGeom>
          <a:noFill/>
          <a:ln>
            <a:noFill/>
          </a:ln>
        </p:spPr>
        <p:txBody>
          <a:bodyPr>
            <a:normAutofit/>
          </a:bodyPr>
          <a:p>
            <a:pPr>
              <a:lnSpc>
                <a:spcPct val="100000"/>
              </a:lnSpc>
            </a:pPr>
            <a:r>
              <a:rPr b="0" lang="en-US" sz="3600" spc="-1" strike="noStrike">
                <a:solidFill>
                  <a:srgbClr val="ff6600"/>
                </a:solidFill>
                <a:latin typeface="Trebuchet MS"/>
              </a:rPr>
              <a:t>CAPACIDAD PORTANTE DE LA CUBIERTA</a:t>
            </a:r>
            <a:br/>
            <a:r>
              <a:rPr b="0" lang="en-US" sz="1800" spc="-1" strike="noStrike">
                <a:solidFill>
                  <a:srgbClr val="808080"/>
                </a:solidFill>
                <a:latin typeface="Trebuchet MS"/>
              </a:rPr>
              <a:t>ESTADO DEL TEJADO</a:t>
            </a:r>
            <a:endParaRPr b="0" lang="en-US" sz="1800" spc="-1" strike="noStrike">
              <a:solidFill>
                <a:srgbClr val="000000"/>
              </a:solidFill>
              <a:latin typeface="Trebuchet MS"/>
            </a:endParaRPr>
          </a:p>
        </p:txBody>
      </p:sp>
      <p:pic>
        <p:nvPicPr>
          <p:cNvPr id="344" name="Imagen 2" descr=""/>
          <p:cNvPicPr/>
          <p:nvPr/>
        </p:nvPicPr>
        <p:blipFill>
          <a:blip r:embed="rId1"/>
          <a:stretch/>
        </p:blipFill>
        <p:spPr>
          <a:xfrm>
            <a:off x="4208400" y="1270080"/>
            <a:ext cx="3739320" cy="5179680"/>
          </a:xfrm>
          <a:prstGeom prst="rect">
            <a:avLst/>
          </a:prstGeom>
          <a:ln>
            <a:noFill/>
          </a:ln>
        </p:spPr>
      </p:pic>
    </p:spTree>
  </p:cSld>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TextShape 1"/>
          <p:cNvSpPr txBox="1"/>
          <p:nvPr/>
        </p:nvSpPr>
        <p:spPr>
          <a:xfrm>
            <a:off x="677160" y="609480"/>
            <a:ext cx="10801440" cy="1320480"/>
          </a:xfrm>
          <a:prstGeom prst="rect">
            <a:avLst/>
          </a:prstGeom>
          <a:noFill/>
          <a:ln>
            <a:noFill/>
          </a:ln>
        </p:spPr>
        <p:txBody>
          <a:bodyPr>
            <a:normAutofit/>
          </a:bodyPr>
          <a:p>
            <a:pPr>
              <a:lnSpc>
                <a:spcPct val="100000"/>
              </a:lnSpc>
            </a:pPr>
            <a:r>
              <a:rPr b="0" lang="en-US" sz="3600" spc="-1" strike="noStrike">
                <a:solidFill>
                  <a:srgbClr val="ff6600"/>
                </a:solidFill>
                <a:latin typeface="Trebuchet MS"/>
              </a:rPr>
              <a:t>CAPACIDAD PORTANTE DE LA CUBIERTA</a:t>
            </a:r>
            <a:br/>
            <a:r>
              <a:rPr b="0" lang="en-US" sz="1800" spc="-1" strike="noStrike">
                <a:solidFill>
                  <a:srgbClr val="808080"/>
                </a:solidFill>
                <a:latin typeface="Trebuchet MS"/>
              </a:rPr>
              <a:t>ESTADO DEL TEJADO</a:t>
            </a:r>
            <a:endParaRPr b="0" lang="en-US" sz="1800" spc="-1" strike="noStrike">
              <a:solidFill>
                <a:srgbClr val="000000"/>
              </a:solidFill>
              <a:latin typeface="Trebuchet MS"/>
            </a:endParaRPr>
          </a:p>
        </p:txBody>
      </p:sp>
      <p:pic>
        <p:nvPicPr>
          <p:cNvPr id="346" name="Imagen 2" descr=""/>
          <p:cNvPicPr/>
          <p:nvPr/>
        </p:nvPicPr>
        <p:blipFill>
          <a:blip r:embed="rId1"/>
          <a:stretch/>
        </p:blipFill>
        <p:spPr>
          <a:xfrm>
            <a:off x="1020240" y="1638360"/>
            <a:ext cx="3504960" cy="4673160"/>
          </a:xfrm>
          <a:prstGeom prst="rect">
            <a:avLst/>
          </a:prstGeom>
          <a:ln>
            <a:noFill/>
          </a:ln>
        </p:spPr>
      </p:pic>
      <p:pic>
        <p:nvPicPr>
          <p:cNvPr id="347" name="Imagen 5" descr=""/>
          <p:cNvPicPr/>
          <p:nvPr/>
        </p:nvPicPr>
        <p:blipFill>
          <a:blip r:embed="rId2"/>
          <a:stretch/>
        </p:blipFill>
        <p:spPr>
          <a:xfrm>
            <a:off x="4713120" y="1638360"/>
            <a:ext cx="2628720" cy="4673160"/>
          </a:xfrm>
          <a:prstGeom prst="rect">
            <a:avLst/>
          </a:prstGeom>
          <a:ln>
            <a:noFill/>
          </a:ln>
        </p:spPr>
      </p:pic>
      <p:pic>
        <p:nvPicPr>
          <p:cNvPr id="348" name="Imagen 6" descr=""/>
          <p:cNvPicPr/>
          <p:nvPr/>
        </p:nvPicPr>
        <p:blipFill>
          <a:blip r:embed="rId3"/>
          <a:srcRect l="0" t="0" r="39180" b="0"/>
          <a:stretch/>
        </p:blipFill>
        <p:spPr>
          <a:xfrm>
            <a:off x="7530120" y="1638360"/>
            <a:ext cx="3784320" cy="4667040"/>
          </a:xfrm>
          <a:prstGeom prst="rect">
            <a:avLst/>
          </a:prstGeom>
          <a:ln>
            <a:noFill/>
          </a:ln>
        </p:spPr>
      </p:pic>
    </p:spTree>
  </p:cSld>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TextShape 1"/>
          <p:cNvSpPr txBox="1"/>
          <p:nvPr/>
        </p:nvSpPr>
        <p:spPr>
          <a:xfrm>
            <a:off x="677160" y="609480"/>
            <a:ext cx="10801440" cy="1320480"/>
          </a:xfrm>
          <a:prstGeom prst="rect">
            <a:avLst/>
          </a:prstGeom>
          <a:noFill/>
          <a:ln>
            <a:noFill/>
          </a:ln>
        </p:spPr>
        <p:txBody>
          <a:bodyPr>
            <a:normAutofit/>
          </a:bodyPr>
          <a:p>
            <a:pPr>
              <a:lnSpc>
                <a:spcPct val="100000"/>
              </a:lnSpc>
            </a:pPr>
            <a:r>
              <a:rPr b="0" lang="en-US" sz="3600" spc="-1" strike="noStrike">
                <a:solidFill>
                  <a:srgbClr val="ff6600"/>
                </a:solidFill>
                <a:latin typeface="Trebuchet MS"/>
              </a:rPr>
              <a:t>CAPACIDAD PORTANTE DE LA CUBIERTA</a:t>
            </a:r>
            <a:br/>
            <a:r>
              <a:rPr b="0" lang="en-US" sz="1800" spc="-1" strike="noStrike">
                <a:solidFill>
                  <a:srgbClr val="808080"/>
                </a:solidFill>
                <a:latin typeface="Trebuchet MS"/>
              </a:rPr>
              <a:t>ESTADO DEL TEJADO</a:t>
            </a:r>
            <a:endParaRPr b="0" lang="en-US" sz="1800" spc="-1" strike="noStrike">
              <a:solidFill>
                <a:srgbClr val="000000"/>
              </a:solidFill>
              <a:latin typeface="Trebuchet MS"/>
            </a:endParaRPr>
          </a:p>
        </p:txBody>
      </p:sp>
      <p:pic>
        <p:nvPicPr>
          <p:cNvPr id="350" name="Imagen 7" descr=""/>
          <p:cNvPicPr/>
          <p:nvPr/>
        </p:nvPicPr>
        <p:blipFill>
          <a:blip r:embed="rId1"/>
          <a:stretch/>
        </p:blipFill>
        <p:spPr>
          <a:xfrm>
            <a:off x="2064960" y="1555920"/>
            <a:ext cx="8026200" cy="4514400"/>
          </a:xfrm>
          <a:prstGeom prst="rect">
            <a:avLst/>
          </a:prstGeom>
          <a:ln>
            <a:noFill/>
          </a:ln>
        </p:spPr>
      </p:pic>
    </p:spTree>
  </p:cSld>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1" name="TextShape 1"/>
          <p:cNvSpPr txBox="1"/>
          <p:nvPr/>
        </p:nvSpPr>
        <p:spPr>
          <a:xfrm>
            <a:off x="677160" y="609480"/>
            <a:ext cx="10801440" cy="1320480"/>
          </a:xfrm>
          <a:prstGeom prst="rect">
            <a:avLst/>
          </a:prstGeom>
          <a:noFill/>
          <a:ln>
            <a:noFill/>
          </a:ln>
        </p:spPr>
        <p:txBody>
          <a:bodyPr>
            <a:normAutofit/>
          </a:bodyPr>
          <a:p>
            <a:pPr>
              <a:lnSpc>
                <a:spcPct val="100000"/>
              </a:lnSpc>
            </a:pPr>
            <a:r>
              <a:rPr b="0" lang="en-US" sz="3600" spc="-1" strike="noStrike">
                <a:solidFill>
                  <a:srgbClr val="ff6600"/>
                </a:solidFill>
                <a:latin typeface="Trebuchet MS"/>
              </a:rPr>
              <a:t>COMUNICACIONES</a:t>
            </a:r>
            <a:br/>
            <a:r>
              <a:rPr b="0" lang="en-US" sz="1800" spc="-1" strike="noStrike">
                <a:solidFill>
                  <a:srgbClr val="808080"/>
                </a:solidFill>
                <a:latin typeface="Trebuchet MS"/>
              </a:rPr>
              <a:t>WIFI – BLUETOOTH - ETHERNET</a:t>
            </a:r>
            <a:endParaRPr b="0" lang="en-US" sz="1800" spc="-1" strike="noStrike">
              <a:solidFill>
                <a:srgbClr val="000000"/>
              </a:solidFill>
              <a:latin typeface="Trebuchet MS"/>
            </a:endParaRPr>
          </a:p>
        </p:txBody>
      </p:sp>
      <p:grpSp>
        <p:nvGrpSpPr>
          <p:cNvPr id="352" name="Group 2"/>
          <p:cNvGrpSpPr/>
          <p:nvPr/>
        </p:nvGrpSpPr>
        <p:grpSpPr>
          <a:xfrm>
            <a:off x="1091880" y="1868400"/>
            <a:ext cx="9231480" cy="4623480"/>
            <a:chOff x="1091880" y="1868400"/>
            <a:chExt cx="9231480" cy="4623480"/>
          </a:xfrm>
        </p:grpSpPr>
        <p:pic>
          <p:nvPicPr>
            <p:cNvPr id="353" name="Imagen 2" descr=""/>
            <p:cNvPicPr/>
            <p:nvPr/>
          </p:nvPicPr>
          <p:blipFill>
            <a:blip r:embed="rId1"/>
            <a:srcRect l="0" t="0" r="0" b="10519"/>
            <a:stretch/>
          </p:blipFill>
          <p:spPr>
            <a:xfrm>
              <a:off x="1091880" y="1868400"/>
              <a:ext cx="2809440" cy="4469040"/>
            </a:xfrm>
            <a:prstGeom prst="rect">
              <a:avLst/>
            </a:prstGeom>
            <a:ln>
              <a:noFill/>
            </a:ln>
          </p:spPr>
        </p:pic>
        <p:pic>
          <p:nvPicPr>
            <p:cNvPr id="354" name="Imagen 5" descr=""/>
            <p:cNvPicPr/>
            <p:nvPr/>
          </p:nvPicPr>
          <p:blipFill>
            <a:blip r:embed="rId2"/>
            <a:srcRect l="0" t="0" r="0" b="41055"/>
            <a:stretch/>
          </p:blipFill>
          <p:spPr>
            <a:xfrm>
              <a:off x="4339440" y="1868400"/>
              <a:ext cx="2772720" cy="2905200"/>
            </a:xfrm>
            <a:prstGeom prst="rect">
              <a:avLst/>
            </a:prstGeom>
            <a:ln>
              <a:noFill/>
            </a:ln>
          </p:spPr>
        </p:pic>
        <p:pic>
          <p:nvPicPr>
            <p:cNvPr id="355" name="Imagen 6" descr=""/>
            <p:cNvPicPr/>
            <p:nvPr/>
          </p:nvPicPr>
          <p:blipFill>
            <a:blip r:embed="rId3"/>
            <a:stretch/>
          </p:blipFill>
          <p:spPr>
            <a:xfrm>
              <a:off x="4347720" y="4985640"/>
              <a:ext cx="2764440" cy="1506240"/>
            </a:xfrm>
            <a:prstGeom prst="rect">
              <a:avLst/>
            </a:prstGeom>
            <a:ln>
              <a:noFill/>
            </a:ln>
          </p:spPr>
        </p:pic>
        <p:pic>
          <p:nvPicPr>
            <p:cNvPr id="356" name="Imagen 8" descr=""/>
            <p:cNvPicPr/>
            <p:nvPr/>
          </p:nvPicPr>
          <p:blipFill>
            <a:blip r:embed="rId4"/>
            <a:stretch/>
          </p:blipFill>
          <p:spPr>
            <a:xfrm>
              <a:off x="7558920" y="1868400"/>
              <a:ext cx="2764440" cy="3998160"/>
            </a:xfrm>
            <a:prstGeom prst="rect">
              <a:avLst/>
            </a:prstGeom>
            <a:ln>
              <a:noFill/>
            </a:ln>
          </p:spPr>
        </p:pic>
      </p:grpSp>
    </p:spTree>
  </p:cSld>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7" name="TextShape 1"/>
          <p:cNvSpPr txBox="1"/>
          <p:nvPr/>
        </p:nvSpPr>
        <p:spPr>
          <a:xfrm>
            <a:off x="1557720" y="1248840"/>
            <a:ext cx="7766640" cy="1645920"/>
          </a:xfrm>
          <a:prstGeom prst="rect">
            <a:avLst/>
          </a:prstGeom>
          <a:noFill/>
          <a:ln>
            <a:noFill/>
          </a:ln>
        </p:spPr>
        <p:txBody>
          <a:bodyPr anchor="b"/>
          <a:p>
            <a:pPr algn="ctr">
              <a:lnSpc>
                <a:spcPct val="100000"/>
              </a:lnSpc>
            </a:pPr>
            <a:r>
              <a:rPr b="0" lang="en-US" sz="5400" spc="-1" strike="noStrike">
                <a:solidFill>
                  <a:srgbClr val="ff6600"/>
                </a:solidFill>
                <a:latin typeface="Trebuchet MS"/>
              </a:rPr>
              <a:t>MUCHAS GRACIAS</a:t>
            </a:r>
            <a:endParaRPr b="0" lang="en-US" sz="5400" spc="-1" strike="noStrike">
              <a:solidFill>
                <a:srgbClr val="000000"/>
              </a:solidFill>
              <a:latin typeface="Trebuchet MS"/>
            </a:endParaRPr>
          </a:p>
        </p:txBody>
      </p:sp>
      <p:pic>
        <p:nvPicPr>
          <p:cNvPr id="358" name="Imagen 4" descr=""/>
          <p:cNvPicPr/>
          <p:nvPr/>
        </p:nvPicPr>
        <p:blipFill>
          <a:blip r:embed="rId1"/>
          <a:srcRect l="0" t="76658" r="0" b="0"/>
          <a:stretch/>
        </p:blipFill>
        <p:spPr>
          <a:xfrm>
            <a:off x="2926440" y="2413080"/>
            <a:ext cx="5029560" cy="3911400"/>
          </a:xfrm>
          <a:prstGeom prst="rect">
            <a:avLst/>
          </a:prstGeom>
          <a:ln>
            <a:noFill/>
          </a:ln>
        </p:spPr>
      </p:pic>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TextShape 1"/>
          <p:cNvSpPr txBox="1"/>
          <p:nvPr/>
        </p:nvSpPr>
        <p:spPr>
          <a:xfrm>
            <a:off x="677160" y="609480"/>
            <a:ext cx="8596440" cy="698400"/>
          </a:xfrm>
          <a:prstGeom prst="rect">
            <a:avLst/>
          </a:prstGeom>
          <a:noFill/>
          <a:ln>
            <a:noFill/>
          </a:ln>
        </p:spPr>
        <p:txBody>
          <a:bodyPr/>
          <a:p>
            <a:pPr>
              <a:lnSpc>
                <a:spcPct val="100000"/>
              </a:lnSpc>
            </a:pPr>
            <a:r>
              <a:rPr b="0" lang="en-US" sz="3600" spc="-1" strike="noStrike">
                <a:solidFill>
                  <a:srgbClr val="ff6600"/>
                </a:solidFill>
                <a:latin typeface="Trebuchet MS"/>
              </a:rPr>
              <a:t>OBJETIVOS</a:t>
            </a:r>
            <a:endParaRPr b="0" lang="en-US" sz="3600" spc="-1" strike="noStrike">
              <a:solidFill>
                <a:srgbClr val="000000"/>
              </a:solidFill>
              <a:latin typeface="Trebuchet MS"/>
            </a:endParaRPr>
          </a:p>
        </p:txBody>
      </p:sp>
      <p:sp>
        <p:nvSpPr>
          <p:cNvPr id="177" name="TextShape 2"/>
          <p:cNvSpPr txBox="1"/>
          <p:nvPr/>
        </p:nvSpPr>
        <p:spPr>
          <a:xfrm>
            <a:off x="677160" y="1575720"/>
            <a:ext cx="10606320" cy="4904280"/>
          </a:xfrm>
          <a:prstGeom prst="rect">
            <a:avLst/>
          </a:prstGeom>
          <a:noFill/>
          <a:ln>
            <a:noFill/>
          </a:ln>
        </p:spPr>
        <p:txBody>
          <a:bodyPr>
            <a:normAutofit/>
          </a:bodyPr>
          <a:p>
            <a:pPr marL="343080" indent="-342720">
              <a:lnSpc>
                <a:spcPct val="100000"/>
              </a:lnSpc>
              <a:spcBef>
                <a:spcPts val="1001"/>
              </a:spcBef>
              <a:buClr>
                <a:srgbClr val="ff6600"/>
              </a:buClr>
              <a:buSzPct val="80000"/>
              <a:buFont typeface="Wingdings 3" charset="2"/>
              <a:buChar char=""/>
            </a:pPr>
            <a:r>
              <a:rPr b="0" lang="en-US" sz="2800" spc="-1" strike="noStrike">
                <a:solidFill>
                  <a:srgbClr val="404040"/>
                </a:solidFill>
                <a:latin typeface="Trebuchet MS"/>
              </a:rPr>
              <a:t>El mercado de la fotovoltaica en Galicia </a:t>
            </a:r>
            <a:endParaRPr b="0" lang="en-US" sz="2800" spc="-1" strike="noStrike">
              <a:solidFill>
                <a:srgbClr val="404040"/>
              </a:solidFill>
              <a:latin typeface="Trebuchet MS"/>
            </a:endParaRPr>
          </a:p>
          <a:p>
            <a:pPr>
              <a:lnSpc>
                <a:spcPct val="100000"/>
              </a:lnSpc>
              <a:spcBef>
                <a:spcPts val="1001"/>
              </a:spcBef>
            </a:pPr>
            <a:endParaRPr b="0" lang="en-US" sz="2800" spc="-1" strike="noStrike">
              <a:solidFill>
                <a:srgbClr val="404040"/>
              </a:solidFill>
              <a:latin typeface="Trebuchet MS"/>
            </a:endParaRPr>
          </a:p>
          <a:p>
            <a:pPr marL="343080" indent="-342720">
              <a:lnSpc>
                <a:spcPct val="100000"/>
              </a:lnSpc>
              <a:spcBef>
                <a:spcPts val="1001"/>
              </a:spcBef>
              <a:buClr>
                <a:srgbClr val="ff6600"/>
              </a:buClr>
              <a:buSzPct val="80000"/>
              <a:buFont typeface="Wingdings 3" charset="2"/>
              <a:buChar char=""/>
            </a:pPr>
            <a:r>
              <a:rPr b="0" lang="en-US" sz="2800" spc="-1" strike="noStrike">
                <a:solidFill>
                  <a:srgbClr val="404040"/>
                </a:solidFill>
                <a:latin typeface="Trebuchet MS"/>
              </a:rPr>
              <a:t>Componentes básicos de las instalaciones fotovoltaicas</a:t>
            </a:r>
            <a:endParaRPr b="0" lang="en-US" sz="2800" spc="-1" strike="noStrike">
              <a:solidFill>
                <a:srgbClr val="404040"/>
              </a:solidFill>
              <a:latin typeface="Trebuchet MS"/>
            </a:endParaRPr>
          </a:p>
          <a:p>
            <a:pPr>
              <a:lnSpc>
                <a:spcPct val="100000"/>
              </a:lnSpc>
              <a:spcBef>
                <a:spcPts val="1001"/>
              </a:spcBef>
            </a:pPr>
            <a:endParaRPr b="0" lang="en-US" sz="2800" spc="-1" strike="noStrike">
              <a:solidFill>
                <a:srgbClr val="404040"/>
              </a:solidFill>
              <a:latin typeface="Trebuchet MS"/>
            </a:endParaRPr>
          </a:p>
          <a:p>
            <a:pPr marL="343080" indent="-342720">
              <a:lnSpc>
                <a:spcPct val="100000"/>
              </a:lnSpc>
              <a:spcBef>
                <a:spcPts val="1001"/>
              </a:spcBef>
              <a:buClr>
                <a:srgbClr val="ff6600"/>
              </a:buClr>
              <a:buSzPct val="80000"/>
              <a:buFont typeface="Wingdings 3" charset="2"/>
              <a:buChar char=""/>
            </a:pPr>
            <a:r>
              <a:rPr b="0" lang="en-US" sz="2800" spc="-1" strike="noStrike">
                <a:solidFill>
                  <a:srgbClr val="404040"/>
                </a:solidFill>
                <a:latin typeface="Trebuchet MS"/>
              </a:rPr>
              <a:t>Principios básico de cálculo de la instalación</a:t>
            </a:r>
            <a:endParaRPr b="0" lang="en-US" sz="2800" spc="-1" strike="noStrike">
              <a:solidFill>
                <a:srgbClr val="404040"/>
              </a:solidFill>
              <a:latin typeface="Trebuchet MS"/>
            </a:endParaRPr>
          </a:p>
          <a:p>
            <a:pPr>
              <a:lnSpc>
                <a:spcPct val="100000"/>
              </a:lnSpc>
              <a:spcBef>
                <a:spcPts val="1001"/>
              </a:spcBef>
            </a:pPr>
            <a:endParaRPr b="0" lang="en-US" sz="2800" spc="-1" strike="noStrike">
              <a:solidFill>
                <a:srgbClr val="404040"/>
              </a:solidFill>
              <a:latin typeface="Trebuchet MS"/>
            </a:endParaRPr>
          </a:p>
          <a:p>
            <a:pPr marL="343080" indent="-342720">
              <a:lnSpc>
                <a:spcPct val="100000"/>
              </a:lnSpc>
              <a:spcBef>
                <a:spcPts val="1001"/>
              </a:spcBef>
              <a:buClr>
                <a:srgbClr val="ff6600"/>
              </a:buClr>
              <a:buSzPct val="80000"/>
              <a:buFont typeface="Wingdings 3" charset="2"/>
              <a:buChar char=""/>
            </a:pPr>
            <a:r>
              <a:rPr b="0" lang="en-US" sz="2800" spc="-1" strike="noStrike">
                <a:solidFill>
                  <a:srgbClr val="404040"/>
                </a:solidFill>
                <a:latin typeface="Trebuchet MS"/>
              </a:rPr>
              <a:t>Conocimientos que debe tener un instalador - Principales errores en las instalaciones</a:t>
            </a:r>
            <a:endParaRPr b="0" lang="en-US" sz="2800" spc="-1" strike="noStrike">
              <a:solidFill>
                <a:srgbClr val="404040"/>
              </a:solidFill>
              <a:latin typeface="Trebuchet MS"/>
            </a:endParaRPr>
          </a:p>
        </p:txBody>
      </p:sp>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TextShape 1"/>
          <p:cNvSpPr txBox="1"/>
          <p:nvPr/>
        </p:nvSpPr>
        <p:spPr>
          <a:xfrm>
            <a:off x="1506960" y="2404440"/>
            <a:ext cx="7766640" cy="1645920"/>
          </a:xfrm>
          <a:prstGeom prst="rect">
            <a:avLst/>
          </a:prstGeom>
          <a:noFill/>
          <a:ln>
            <a:noFill/>
          </a:ln>
        </p:spPr>
        <p:txBody>
          <a:bodyPr anchor="b"/>
          <a:p>
            <a:pPr algn="r">
              <a:lnSpc>
                <a:spcPct val="100000"/>
              </a:lnSpc>
            </a:pPr>
            <a:r>
              <a:rPr b="0" lang="en-US" sz="5400" spc="-1" strike="noStrike">
                <a:solidFill>
                  <a:srgbClr val="ff6600"/>
                </a:solidFill>
                <a:latin typeface="Trebuchet MS"/>
              </a:rPr>
              <a:t>INSTALACIONES FOTOVOLTAICAS</a:t>
            </a:r>
            <a:endParaRPr b="0" lang="en-US" sz="5400" spc="-1" strike="noStrike">
              <a:solidFill>
                <a:srgbClr val="000000"/>
              </a:solidFill>
              <a:latin typeface="Trebuchet MS"/>
            </a:endParaRPr>
          </a:p>
        </p:txBody>
      </p:sp>
      <p:sp>
        <p:nvSpPr>
          <p:cNvPr id="179" name="TextShape 2"/>
          <p:cNvSpPr txBox="1"/>
          <p:nvPr/>
        </p:nvSpPr>
        <p:spPr>
          <a:xfrm>
            <a:off x="1506960" y="4050720"/>
            <a:ext cx="7766640" cy="1096560"/>
          </a:xfrm>
          <a:prstGeom prst="rect">
            <a:avLst/>
          </a:prstGeom>
          <a:noFill/>
          <a:ln>
            <a:noFill/>
          </a:ln>
        </p:spPr>
        <p:txBody>
          <a:bodyPr/>
          <a:p>
            <a:pPr algn="r">
              <a:lnSpc>
                <a:spcPct val="100000"/>
              </a:lnSpc>
              <a:spcBef>
                <a:spcPts val="1001"/>
              </a:spcBef>
            </a:pPr>
            <a:r>
              <a:rPr b="0" lang="es-ES" sz="1800" spc="-1" strike="noStrike">
                <a:solidFill>
                  <a:srgbClr val="808080"/>
                </a:solidFill>
                <a:latin typeface="Trebuchet MS"/>
              </a:rPr>
              <a:t>MERCADO DE LA FOTOVOLTAICA</a:t>
            </a:r>
            <a:endParaRPr b="0" lang="es-ES" sz="1800" spc="-1" strike="noStrike">
              <a:latin typeface="Arial"/>
            </a:endParaRPr>
          </a:p>
        </p:txBody>
      </p:sp>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TextShape 1"/>
          <p:cNvSpPr txBox="1"/>
          <p:nvPr/>
        </p:nvSpPr>
        <p:spPr>
          <a:xfrm>
            <a:off x="677160" y="609480"/>
            <a:ext cx="8596440" cy="698400"/>
          </a:xfrm>
          <a:prstGeom prst="rect">
            <a:avLst/>
          </a:prstGeom>
          <a:noFill/>
          <a:ln>
            <a:noFill/>
          </a:ln>
        </p:spPr>
        <p:txBody>
          <a:bodyPr/>
          <a:p>
            <a:pPr>
              <a:lnSpc>
                <a:spcPct val="100000"/>
              </a:lnSpc>
            </a:pPr>
            <a:r>
              <a:rPr b="0" lang="en-US" sz="3600" spc="-1" strike="noStrike">
                <a:solidFill>
                  <a:srgbClr val="ff6600"/>
                </a:solidFill>
                <a:latin typeface="Trebuchet MS"/>
              </a:rPr>
              <a:t>MERCADO DE LA FOTOVOLTAICA</a:t>
            </a:r>
            <a:endParaRPr b="0" lang="en-US" sz="3600" spc="-1" strike="noStrike">
              <a:solidFill>
                <a:srgbClr val="000000"/>
              </a:solidFill>
              <a:latin typeface="Trebuchet MS"/>
            </a:endParaRPr>
          </a:p>
        </p:txBody>
      </p:sp>
      <p:sp>
        <p:nvSpPr>
          <p:cNvPr id="181" name="TextShape 2"/>
          <p:cNvSpPr txBox="1"/>
          <p:nvPr/>
        </p:nvSpPr>
        <p:spPr>
          <a:xfrm>
            <a:off x="677160" y="1575720"/>
            <a:ext cx="10606320" cy="4904280"/>
          </a:xfrm>
          <a:prstGeom prst="rect">
            <a:avLst/>
          </a:prstGeom>
          <a:noFill/>
          <a:ln>
            <a:noFill/>
          </a:ln>
        </p:spPr>
        <p:txBody>
          <a:bodyPr>
            <a:normAutofit/>
          </a:bodyPr>
          <a:p>
            <a:pPr algn="just">
              <a:lnSpc>
                <a:spcPct val="100000"/>
              </a:lnSpc>
              <a:spcBef>
                <a:spcPts val="1001"/>
              </a:spcBef>
            </a:pPr>
            <a:r>
              <a:rPr b="0" lang="en-US" sz="2400" spc="-1" strike="noStrike">
                <a:solidFill>
                  <a:srgbClr val="404040"/>
                </a:solidFill>
                <a:latin typeface="Trebuchet MS"/>
              </a:rPr>
              <a:t>En el mercado energético de Galicia se está produciendo un fuerte aumento de la generación fotovoltaica, especialmente destacado el incremento en las instalaciones de autoconsumo.</a:t>
            </a:r>
            <a:endParaRPr b="0" lang="en-US" sz="2400" spc="-1" strike="noStrike">
              <a:solidFill>
                <a:srgbClr val="404040"/>
              </a:solidFill>
              <a:latin typeface="Trebuchet MS"/>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TextShape 1"/>
          <p:cNvSpPr txBox="1"/>
          <p:nvPr/>
        </p:nvSpPr>
        <p:spPr>
          <a:xfrm>
            <a:off x="677160" y="609480"/>
            <a:ext cx="8596440" cy="698400"/>
          </a:xfrm>
          <a:prstGeom prst="rect">
            <a:avLst/>
          </a:prstGeom>
          <a:noFill/>
          <a:ln>
            <a:noFill/>
          </a:ln>
        </p:spPr>
        <p:txBody>
          <a:bodyPr/>
          <a:p>
            <a:pPr>
              <a:lnSpc>
                <a:spcPct val="100000"/>
              </a:lnSpc>
            </a:pPr>
            <a:r>
              <a:rPr b="0" lang="en-US" sz="3600" spc="-1" strike="noStrike">
                <a:solidFill>
                  <a:srgbClr val="ff6600"/>
                </a:solidFill>
                <a:latin typeface="Trebuchet MS"/>
              </a:rPr>
              <a:t>MERCADO DE LA FOTOVOLTAICA</a:t>
            </a:r>
            <a:endParaRPr b="0" lang="en-US" sz="3600" spc="-1" strike="noStrike">
              <a:solidFill>
                <a:srgbClr val="000000"/>
              </a:solidFill>
              <a:latin typeface="Trebuchet MS"/>
            </a:endParaRPr>
          </a:p>
        </p:txBody>
      </p:sp>
      <p:pic>
        <p:nvPicPr>
          <p:cNvPr id="183" name="Imagen 4" descr=""/>
          <p:cNvPicPr/>
          <p:nvPr/>
        </p:nvPicPr>
        <p:blipFill>
          <a:blip r:embed="rId1"/>
          <a:stretch/>
        </p:blipFill>
        <p:spPr>
          <a:xfrm>
            <a:off x="489600" y="1697400"/>
            <a:ext cx="11363040" cy="4009680"/>
          </a:xfrm>
          <a:prstGeom prst="rect">
            <a:avLst/>
          </a:prstGeom>
          <a:ln>
            <a:noFill/>
          </a:ln>
        </p:spPr>
      </p:pic>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05046"/>
      </a:dk2>
      <a:lt2>
        <a:srgbClr val="eeece1"/>
      </a:lt2>
      <a:accent1>
        <a:srgbClr val="ff6600"/>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05046"/>
      </a:dk2>
      <a:lt2>
        <a:srgbClr val="eeece1"/>
      </a:lt2>
      <a:accent1>
        <a:srgbClr val="ff6600"/>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05046"/>
      </a:dk2>
      <a:lt2>
        <a:srgbClr val="eeece1"/>
      </a:lt2>
      <a:accent1>
        <a:srgbClr val="ff6600"/>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Facet</Template>
  <TotalTime>0</TotalTime>
  <Application>LibreOffice/6.0.6.2$Windows_X86_64 LibreOffice_project/0c292870b25a325b5ed35f6b45599d2ea4458e77</Application>
  <Words>1510</Words>
  <Paragraphs>217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2018-09-03T21:36:00Z</dcterms:created>
  <dc:creator>Tomás Tomás</dc:creator>
  <dc:description/>
  <dc:language>es-ES</dc:language>
  <cp:lastModifiedBy/>
  <dcterms:modified xsi:type="dcterms:W3CDTF">2023-06-30T11:37:20Z</dcterms:modified>
  <cp:revision>77</cp:revision>
  <dc:subject/>
  <dc:title>INSTALACIONES FOTOVOLTAICAS</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Panorámica</vt:lpwstr>
  </property>
  <property fmtid="{D5CDD505-2E9C-101B-9397-08002B2CF9AE}" pid="9" name="ScaleCrop">
    <vt:bool>0</vt:bool>
  </property>
  <property fmtid="{D5CDD505-2E9C-101B-9397-08002B2CF9AE}" pid="10" name="ShareDoc">
    <vt:bool>0</vt:bool>
  </property>
  <property fmtid="{D5CDD505-2E9C-101B-9397-08002B2CF9AE}" pid="11" name="Slides">
    <vt:i4>53</vt:i4>
  </property>
</Properties>
</file>